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heme/theme3.xml" ContentType="application/vnd.openxmlformats-officedocument.theme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notesSlides/notesSlide1.xml" ContentType="application/vnd.openxmlformats-officedocument.presentationml.notesSlide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notesSlides/notesSlide2.xml" ContentType="application/vnd.openxmlformats-officedocument.presentationml.notesSlide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1"/>
  </p:notesMasterIdLst>
  <p:sldIdLst>
    <p:sldId id="330" r:id="rId3"/>
    <p:sldId id="269" r:id="rId4"/>
    <p:sldId id="338" r:id="rId5"/>
    <p:sldId id="335" r:id="rId6"/>
    <p:sldId id="339" r:id="rId7"/>
    <p:sldId id="346" r:id="rId8"/>
    <p:sldId id="348" r:id="rId9"/>
    <p:sldId id="340" r:id="rId10"/>
    <p:sldId id="342" r:id="rId11"/>
    <p:sldId id="349" r:id="rId12"/>
    <p:sldId id="341" r:id="rId13"/>
    <p:sldId id="347" r:id="rId14"/>
    <p:sldId id="343" r:id="rId15"/>
    <p:sldId id="336" r:id="rId16"/>
    <p:sldId id="337" r:id="rId17"/>
    <p:sldId id="344" r:id="rId18"/>
    <p:sldId id="345" r:id="rId19"/>
    <p:sldId id="331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BA02"/>
    <a:srgbClr val="FFFFFF"/>
    <a:srgbClr val="030EAE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78" autoAdjust="0"/>
    <p:restoredTop sz="94660"/>
  </p:normalViewPr>
  <p:slideViewPr>
    <p:cSldViewPr snapToGrid="0" showGuides="1">
      <p:cViewPr varScale="1">
        <p:scale>
          <a:sx n="118" d="100"/>
          <a:sy n="118" d="100"/>
        </p:scale>
        <p:origin x="725" y="96"/>
      </p:cViewPr>
      <p:guideLst>
        <p:guide orient="horz" pos="220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2038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5561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tags" Target="../tags/tag15.xml"/><Relationship Id="rId3" Type="http://schemas.openxmlformats.org/officeDocument/2006/relationships/tags" Target="../tags/tag10.xml"/><Relationship Id="rId7" Type="http://schemas.openxmlformats.org/officeDocument/2006/relationships/tags" Target="../tags/tag14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tags" Target="../tags/tag13.xml"/><Relationship Id="rId11" Type="http://schemas.openxmlformats.org/officeDocument/2006/relationships/image" Target="../media/image2.png"/><Relationship Id="rId5" Type="http://schemas.openxmlformats.org/officeDocument/2006/relationships/tags" Target="../tags/tag12.xml"/><Relationship Id="rId10" Type="http://schemas.openxmlformats.org/officeDocument/2006/relationships/image" Target="../media/image1.jpeg"/><Relationship Id="rId4" Type="http://schemas.openxmlformats.org/officeDocument/2006/relationships/tags" Target="../tags/tag11.xml"/><Relationship Id="rId9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4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9.xml"/><Relationship Id="rId4" Type="http://schemas.openxmlformats.org/officeDocument/2006/relationships/tags" Target="../tags/tag68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tags" Target="../tags/tag84.xml"/><Relationship Id="rId13" Type="http://schemas.openxmlformats.org/officeDocument/2006/relationships/tags" Target="../tags/tag89.xml"/><Relationship Id="rId3" Type="http://schemas.openxmlformats.org/officeDocument/2006/relationships/tags" Target="../tags/tag79.xml"/><Relationship Id="rId7" Type="http://schemas.openxmlformats.org/officeDocument/2006/relationships/tags" Target="../tags/tag83.xml"/><Relationship Id="rId12" Type="http://schemas.openxmlformats.org/officeDocument/2006/relationships/tags" Target="../tags/tag88.xml"/><Relationship Id="rId2" Type="http://schemas.openxmlformats.org/officeDocument/2006/relationships/tags" Target="../tags/tag78.xml"/><Relationship Id="rId16" Type="http://schemas.microsoft.com/office/2007/relationships/hdphoto" Target="../media/hdphoto1.wdp"/><Relationship Id="rId1" Type="http://schemas.openxmlformats.org/officeDocument/2006/relationships/tags" Target="../tags/tag77.xml"/><Relationship Id="rId6" Type="http://schemas.openxmlformats.org/officeDocument/2006/relationships/tags" Target="../tags/tag82.xml"/><Relationship Id="rId11" Type="http://schemas.openxmlformats.org/officeDocument/2006/relationships/tags" Target="../tags/tag87.xml"/><Relationship Id="rId5" Type="http://schemas.openxmlformats.org/officeDocument/2006/relationships/tags" Target="../tags/tag81.xml"/><Relationship Id="rId15" Type="http://schemas.openxmlformats.org/officeDocument/2006/relationships/image" Target="../media/image3.png"/><Relationship Id="rId10" Type="http://schemas.openxmlformats.org/officeDocument/2006/relationships/tags" Target="../tags/tag86.xml"/><Relationship Id="rId4" Type="http://schemas.openxmlformats.org/officeDocument/2006/relationships/tags" Target="../tags/tag80.xml"/><Relationship Id="rId9" Type="http://schemas.openxmlformats.org/officeDocument/2006/relationships/tags" Target="../tags/tag85.xml"/><Relationship Id="rId14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92.xml"/><Relationship Id="rId2" Type="http://schemas.openxmlformats.org/officeDocument/2006/relationships/tags" Target="../tags/tag91.xml"/><Relationship Id="rId1" Type="http://schemas.openxmlformats.org/officeDocument/2006/relationships/tags" Target="../tags/tag90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94.xml"/><Relationship Id="rId4" Type="http://schemas.openxmlformats.org/officeDocument/2006/relationships/tags" Target="../tags/tag93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102.xml"/><Relationship Id="rId3" Type="http://schemas.openxmlformats.org/officeDocument/2006/relationships/tags" Target="../tags/tag97.xml"/><Relationship Id="rId7" Type="http://schemas.openxmlformats.org/officeDocument/2006/relationships/tags" Target="../tags/tag101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10" Type="http://schemas.openxmlformats.org/officeDocument/2006/relationships/slideMaster" Target="../slideMasters/slideMaster2.xml"/><Relationship Id="rId4" Type="http://schemas.openxmlformats.org/officeDocument/2006/relationships/tags" Target="../tags/tag98.xml"/><Relationship Id="rId9" Type="http://schemas.openxmlformats.org/officeDocument/2006/relationships/tags" Target="../tags/tag103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111.xml"/><Relationship Id="rId13" Type="http://schemas.microsoft.com/office/2007/relationships/hdphoto" Target="../media/hdphoto2.wdp"/><Relationship Id="rId3" Type="http://schemas.openxmlformats.org/officeDocument/2006/relationships/tags" Target="../tags/tag106.xml"/><Relationship Id="rId7" Type="http://schemas.openxmlformats.org/officeDocument/2006/relationships/tags" Target="../tags/tag110.xml"/><Relationship Id="rId12" Type="http://schemas.openxmlformats.org/officeDocument/2006/relationships/image" Target="../media/image4.png"/><Relationship Id="rId2" Type="http://schemas.openxmlformats.org/officeDocument/2006/relationships/tags" Target="../tags/tag105.xml"/><Relationship Id="rId1" Type="http://schemas.openxmlformats.org/officeDocument/2006/relationships/tags" Target="../tags/tag104.xml"/><Relationship Id="rId6" Type="http://schemas.openxmlformats.org/officeDocument/2006/relationships/tags" Target="../tags/tag109.xml"/><Relationship Id="rId11" Type="http://schemas.openxmlformats.org/officeDocument/2006/relationships/slideMaster" Target="../slideMasters/slideMaster2.xml"/><Relationship Id="rId5" Type="http://schemas.openxmlformats.org/officeDocument/2006/relationships/tags" Target="../tags/tag108.xml"/><Relationship Id="rId10" Type="http://schemas.openxmlformats.org/officeDocument/2006/relationships/tags" Target="../tags/tag113.xml"/><Relationship Id="rId4" Type="http://schemas.openxmlformats.org/officeDocument/2006/relationships/tags" Target="../tags/tag107.xml"/><Relationship Id="rId9" Type="http://schemas.openxmlformats.org/officeDocument/2006/relationships/tags" Target="../tags/tag11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116.xml"/><Relationship Id="rId7" Type="http://schemas.openxmlformats.org/officeDocument/2006/relationships/slideMaster" Target="../slideMasters/slideMaster2.xml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27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9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3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tags" Target="../tags/tag132.xml"/><Relationship Id="rId4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image" Target="../media/image2.png"/><Relationship Id="rId5" Type="http://schemas.openxmlformats.org/officeDocument/2006/relationships/tags" Target="../tags/tag20.xml"/><Relationship Id="rId10" Type="http://schemas.openxmlformats.org/officeDocument/2006/relationships/image" Target="../media/image1.jpeg"/><Relationship Id="rId4" Type="http://schemas.openxmlformats.org/officeDocument/2006/relationships/tags" Target="../tags/tag19.xml"/><Relationship Id="rId9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" Type="http://schemas.openxmlformats.org/officeDocument/2006/relationships/tags" Target="../tags/tag135.xml"/><Relationship Id="rId5" Type="http://schemas.openxmlformats.org/officeDocument/2006/relationships/slideMaster" Target="../slideMasters/slideMaster2.xml"/><Relationship Id="rId4" Type="http://schemas.openxmlformats.org/officeDocument/2006/relationships/tags" Target="../tags/tag138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6" Type="http://schemas.openxmlformats.org/officeDocument/2006/relationships/slideMaster" Target="../slideMasters/slideMaster2.xml"/><Relationship Id="rId5" Type="http://schemas.openxmlformats.org/officeDocument/2006/relationships/tags" Target="../tags/tag143.xml"/><Relationship Id="rId4" Type="http://schemas.openxmlformats.org/officeDocument/2006/relationships/tags" Target="../tags/tag14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tags" Target="../tags/tag151.xml"/><Relationship Id="rId13" Type="http://schemas.openxmlformats.org/officeDocument/2006/relationships/tags" Target="../tags/tag156.xml"/><Relationship Id="rId3" Type="http://schemas.openxmlformats.org/officeDocument/2006/relationships/tags" Target="../tags/tag146.xml"/><Relationship Id="rId7" Type="http://schemas.openxmlformats.org/officeDocument/2006/relationships/tags" Target="../tags/tag150.xml"/><Relationship Id="rId12" Type="http://schemas.openxmlformats.org/officeDocument/2006/relationships/tags" Target="../tags/tag155.xml"/><Relationship Id="rId2" Type="http://schemas.openxmlformats.org/officeDocument/2006/relationships/tags" Target="../tags/tag145.xml"/><Relationship Id="rId16" Type="http://schemas.openxmlformats.org/officeDocument/2006/relationships/image" Target="../media/image5.png"/><Relationship Id="rId1" Type="http://schemas.openxmlformats.org/officeDocument/2006/relationships/tags" Target="../tags/tag144.xml"/><Relationship Id="rId6" Type="http://schemas.openxmlformats.org/officeDocument/2006/relationships/tags" Target="../tags/tag149.xml"/><Relationship Id="rId11" Type="http://schemas.openxmlformats.org/officeDocument/2006/relationships/tags" Target="../tags/tag154.xml"/><Relationship Id="rId5" Type="http://schemas.openxmlformats.org/officeDocument/2006/relationships/tags" Target="../tags/tag148.xml"/><Relationship Id="rId15" Type="http://schemas.openxmlformats.org/officeDocument/2006/relationships/slideMaster" Target="../slideMasters/slideMaster2.xml"/><Relationship Id="rId10" Type="http://schemas.openxmlformats.org/officeDocument/2006/relationships/tags" Target="../tags/tag153.xml"/><Relationship Id="rId4" Type="http://schemas.openxmlformats.org/officeDocument/2006/relationships/tags" Target="../tags/tag147.xml"/><Relationship Id="rId9" Type="http://schemas.openxmlformats.org/officeDocument/2006/relationships/tags" Target="../tags/tag152.xml"/><Relationship Id="rId14" Type="http://schemas.openxmlformats.org/officeDocument/2006/relationships/tags" Target="../tags/tag157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8.xml"/><Relationship Id="rId4" Type="http://schemas.openxmlformats.org/officeDocument/2006/relationships/tags" Target="../tags/tag27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3" Type="http://schemas.openxmlformats.org/officeDocument/2006/relationships/tags" Target="../tags/tag37.xml"/><Relationship Id="rId7" Type="http://schemas.openxmlformats.org/officeDocument/2006/relationships/tags" Target="../tags/tag4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tags" Target="../tags/tag55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0.xml"/><Relationship Id="rId4" Type="http://schemas.openxmlformats.org/officeDocument/2006/relationships/tags" Target="../tags/tag5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10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>
            <p:custDataLst>
              <p:tags r:id="rId7"/>
            </p:custDataLst>
          </p:nvPr>
        </p:nvPicPr>
        <p:blipFill>
          <a:blip r:embed="rId11">
            <a:alphaModFix amt="40000"/>
          </a:blip>
          <a:stretch>
            <a:fillRect/>
          </a:stretch>
        </p:blipFill>
        <p:spPr>
          <a:xfrm>
            <a:off x="7348855" y="3128645"/>
            <a:ext cx="4843145" cy="3729355"/>
          </a:xfrm>
          <a:prstGeom prst="rect">
            <a:avLst/>
          </a:prstGeom>
        </p:spPr>
      </p:pic>
      <p:sp>
        <p:nvSpPr>
          <p:cNvPr id="6" name="任意多边形: 形状 2"/>
          <p:cNvSpPr/>
          <p:nvPr userDrawn="1">
            <p:custDataLst>
              <p:tags r:id="rId8"/>
            </p:custDataLst>
          </p:nvPr>
        </p:nvSpPr>
        <p:spPr>
          <a:xfrm rot="16200000">
            <a:off x="267335" y="368300"/>
            <a:ext cx="683895" cy="337820"/>
          </a:xfrm>
          <a:custGeom>
            <a:avLst/>
            <a:gdLst>
              <a:gd name="connsiteX0" fmla="*/ 1100783 w 1100783"/>
              <a:gd name="connsiteY0" fmla="*/ 0 h 134932"/>
              <a:gd name="connsiteX1" fmla="*/ 1100783 w 1100783"/>
              <a:gd name="connsiteY1" fmla="*/ 134932 h 134932"/>
              <a:gd name="connsiteX2" fmla="*/ 0 w 1100783"/>
              <a:gd name="connsiteY2" fmla="*/ 134932 h 134932"/>
              <a:gd name="connsiteX3" fmla="*/ 150389 w 1100783"/>
              <a:gd name="connsiteY3" fmla="*/ 0 h 13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0783" h="134932">
                <a:moveTo>
                  <a:pt x="1100783" y="0"/>
                </a:moveTo>
                <a:lnTo>
                  <a:pt x="1100783" y="134932"/>
                </a:lnTo>
                <a:lnTo>
                  <a:pt x="0" y="134932"/>
                </a:lnTo>
                <a:lnTo>
                  <a:pt x="150389" y="0"/>
                </a:lnTo>
                <a:close/>
              </a:path>
            </a:pathLst>
          </a:custGeom>
          <a:solidFill>
            <a:srgbClr val="030E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 flipH="1" flipV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87000">
                <a:schemeClr val="bg1"/>
              </a:gs>
              <a:gs pos="855">
                <a:schemeClr val="bg2">
                  <a:lumMod val="90000"/>
                </a:schemeClr>
              </a:gs>
              <a:gs pos="28000">
                <a:schemeClr val="bg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>
            <p:custDataLst>
              <p:tags r:id="rId2"/>
            </p:custDataLst>
          </p:nvPr>
        </p:nvSpPr>
        <p:spPr>
          <a:xfrm>
            <a:off x="1152945" y="0"/>
            <a:ext cx="3476967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76" h="10800">
                <a:moveTo>
                  <a:pt x="0" y="0"/>
                </a:moveTo>
                <a:lnTo>
                  <a:pt x="3756" y="0"/>
                </a:lnTo>
                <a:lnTo>
                  <a:pt x="3879" y="173"/>
                </a:lnTo>
                <a:cubicBezTo>
                  <a:pt x="4887" y="1665"/>
                  <a:pt x="5476" y="3464"/>
                  <a:pt x="5476" y="5400"/>
                </a:cubicBezTo>
                <a:cubicBezTo>
                  <a:pt x="5476" y="7336"/>
                  <a:pt x="4887" y="9135"/>
                  <a:pt x="3879" y="10627"/>
                </a:cubicBezTo>
                <a:lnTo>
                  <a:pt x="3756" y="10800"/>
                </a:lnTo>
                <a:lnTo>
                  <a:pt x="0" y="10800"/>
                </a:lnTo>
                <a:lnTo>
                  <a:pt x="104" y="10726"/>
                </a:lnTo>
                <a:cubicBezTo>
                  <a:pt x="1724" y="9514"/>
                  <a:pt x="2774" y="7580"/>
                  <a:pt x="2774" y="5400"/>
                </a:cubicBezTo>
                <a:cubicBezTo>
                  <a:pt x="2774" y="3220"/>
                  <a:pt x="1724" y="1286"/>
                  <a:pt x="104" y="74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0"/>
                </a:schemeClr>
              </a:gs>
              <a:gs pos="28000">
                <a:schemeClr val="bg1">
                  <a:alpha val="40000"/>
                </a:schemeClr>
              </a:gs>
            </a:gsLst>
            <a:lin ang="10800000" scaled="1"/>
          </a:gradFill>
          <a:ln>
            <a:gradFill flip="none" rotWithShape="1">
              <a:gsLst>
                <a:gs pos="71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cxnSp>
        <p:nvCxnSpPr>
          <p:cNvPr id="17" name="直接连接符 16"/>
          <p:cNvCxnSpPr/>
          <p:nvPr userDrawn="1">
            <p:custDataLst>
              <p:tags r:id="rId3"/>
            </p:custDataLst>
          </p:nvPr>
        </p:nvCxnSpPr>
        <p:spPr>
          <a:xfrm flipH="1">
            <a:off x="2021252" y="963526"/>
            <a:ext cx="6076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8" name="年号占位符 8"/>
          <p:cNvSpPr>
            <a:spLocks noGrp="1"/>
          </p:cNvSpPr>
          <p:nvPr>
            <p:ph type="body" sz="quarter" idx="15" hasCustomPrompt="1"/>
            <p:custDataLst>
              <p:tags r:id="rId7"/>
            </p:custDataLst>
          </p:nvPr>
        </p:nvSpPr>
        <p:spPr>
          <a:xfrm>
            <a:off x="1057275" y="711526"/>
            <a:ext cx="2880000" cy="504000"/>
          </a:xfrm>
        </p:spPr>
        <p:txBody>
          <a:bodyPr wrap="square"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年号</a:t>
            </a:r>
          </a:p>
        </p:txBody>
      </p:sp>
      <p:pic>
        <p:nvPicPr>
          <p:cNvPr id="12" name="图片 11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2000" contrast="2000"/>
                    </a14:imgEffect>
                    <a14:imgEffect>
                      <a14:saturation sat="180000"/>
                    </a14:imgEffect>
                  </a14:imgLayer>
                </a14:imgProps>
              </a:ext>
            </a:extLst>
          </a:blip>
          <a:srcRect l="14221" r="17322"/>
          <a:stretch>
            <a:fillRect/>
          </a:stretch>
        </p:blipFill>
        <p:spPr>
          <a:xfrm>
            <a:off x="450850" y="1148151"/>
            <a:ext cx="5645150" cy="5156357"/>
          </a:xfrm>
          <a:prstGeom prst="rect">
            <a:avLst/>
          </a:prstGeom>
        </p:spPr>
      </p:pic>
      <p:sp>
        <p:nvSpPr>
          <p:cNvPr id="42" name="任意多边形: 形状 41"/>
          <p:cNvSpPr/>
          <p:nvPr userDrawn="1">
            <p:custDataLst>
              <p:tags r:id="rId9"/>
            </p:custDataLst>
          </p:nvPr>
        </p:nvSpPr>
        <p:spPr>
          <a:xfrm rot="10800000">
            <a:off x="11085542" y="852964"/>
            <a:ext cx="56440" cy="221125"/>
          </a:xfrm>
          <a:custGeom>
            <a:avLst/>
            <a:gdLst>
              <a:gd name="connsiteX0" fmla="*/ 28220 w 56440"/>
              <a:gd name="connsiteY0" fmla="*/ 56440 h 221125"/>
              <a:gd name="connsiteX1" fmla="*/ 0 w 56440"/>
              <a:gd name="connsiteY1" fmla="*/ 28220 h 221125"/>
              <a:gd name="connsiteX2" fmla="*/ 28220 w 56440"/>
              <a:gd name="connsiteY2" fmla="*/ 0 h 221125"/>
              <a:gd name="connsiteX3" fmla="*/ 56440 w 56440"/>
              <a:gd name="connsiteY3" fmla="*/ 28220 h 221125"/>
              <a:gd name="connsiteX4" fmla="*/ 28220 w 56440"/>
              <a:gd name="connsiteY4" fmla="*/ 56440 h 221125"/>
              <a:gd name="connsiteX5" fmla="*/ 28220 w 56440"/>
              <a:gd name="connsiteY5" fmla="*/ 138782 h 221125"/>
              <a:gd name="connsiteX6" fmla="*/ 0 w 56440"/>
              <a:gd name="connsiteY6" fmla="*/ 110562 h 221125"/>
              <a:gd name="connsiteX7" fmla="*/ 28220 w 56440"/>
              <a:gd name="connsiteY7" fmla="*/ 82342 h 221125"/>
              <a:gd name="connsiteX8" fmla="*/ 56440 w 56440"/>
              <a:gd name="connsiteY8" fmla="*/ 110562 h 221125"/>
              <a:gd name="connsiteX9" fmla="*/ 28220 w 56440"/>
              <a:gd name="connsiteY9" fmla="*/ 138782 h 221125"/>
              <a:gd name="connsiteX10" fmla="*/ 28220 w 56440"/>
              <a:gd name="connsiteY10" fmla="*/ 221125 h 221125"/>
              <a:gd name="connsiteX11" fmla="*/ 0 w 56440"/>
              <a:gd name="connsiteY11" fmla="*/ 192905 h 221125"/>
              <a:gd name="connsiteX12" fmla="*/ 28220 w 56440"/>
              <a:gd name="connsiteY12" fmla="*/ 164685 h 221125"/>
              <a:gd name="connsiteX13" fmla="*/ 56440 w 56440"/>
              <a:gd name="connsiteY13" fmla="*/ 192905 h 221125"/>
              <a:gd name="connsiteX14" fmla="*/ 28220 w 56440"/>
              <a:gd name="connsiteY14" fmla="*/ 221125 h 221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6440" h="221125">
                <a:moveTo>
                  <a:pt x="28220" y="56440"/>
                </a:moveTo>
                <a:cubicBezTo>
                  <a:pt x="12635" y="56440"/>
                  <a:pt x="0" y="43805"/>
                  <a:pt x="0" y="28220"/>
                </a:cubicBezTo>
                <a:cubicBezTo>
                  <a:pt x="0" y="12635"/>
                  <a:pt x="12635" y="0"/>
                  <a:pt x="28220" y="0"/>
                </a:cubicBezTo>
                <a:cubicBezTo>
                  <a:pt x="43805" y="0"/>
                  <a:pt x="56440" y="12635"/>
                  <a:pt x="56440" y="28220"/>
                </a:cubicBezTo>
                <a:cubicBezTo>
                  <a:pt x="56440" y="43805"/>
                  <a:pt x="43805" y="56440"/>
                  <a:pt x="28220" y="56440"/>
                </a:cubicBezTo>
                <a:close/>
                <a:moveTo>
                  <a:pt x="28220" y="138782"/>
                </a:moveTo>
                <a:cubicBezTo>
                  <a:pt x="12635" y="138782"/>
                  <a:pt x="0" y="126147"/>
                  <a:pt x="0" y="110562"/>
                </a:cubicBezTo>
                <a:cubicBezTo>
                  <a:pt x="0" y="94977"/>
                  <a:pt x="12635" y="82342"/>
                  <a:pt x="28220" y="82342"/>
                </a:cubicBezTo>
                <a:cubicBezTo>
                  <a:pt x="43805" y="82342"/>
                  <a:pt x="56440" y="94977"/>
                  <a:pt x="56440" y="110562"/>
                </a:cubicBezTo>
                <a:cubicBezTo>
                  <a:pt x="56440" y="126147"/>
                  <a:pt x="43805" y="138782"/>
                  <a:pt x="28220" y="138782"/>
                </a:cubicBezTo>
                <a:close/>
                <a:moveTo>
                  <a:pt x="28220" y="221125"/>
                </a:moveTo>
                <a:cubicBezTo>
                  <a:pt x="12635" y="221125"/>
                  <a:pt x="0" y="208490"/>
                  <a:pt x="0" y="192905"/>
                </a:cubicBezTo>
                <a:cubicBezTo>
                  <a:pt x="0" y="177320"/>
                  <a:pt x="12635" y="164685"/>
                  <a:pt x="28220" y="164685"/>
                </a:cubicBezTo>
                <a:cubicBezTo>
                  <a:pt x="43805" y="164685"/>
                  <a:pt x="56440" y="177320"/>
                  <a:pt x="56440" y="192905"/>
                </a:cubicBezTo>
                <a:cubicBezTo>
                  <a:pt x="56440" y="208490"/>
                  <a:pt x="43805" y="221125"/>
                  <a:pt x="28220" y="2211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7606570" y="711526"/>
            <a:ext cx="327665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6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1"/>
            </p:custDataLst>
          </p:nvPr>
        </p:nvSpPr>
        <p:spPr>
          <a:xfrm>
            <a:off x="8261982" y="4992375"/>
            <a:ext cx="2880000" cy="504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9000">
                <a:schemeClr val="accent4"/>
              </a:gs>
              <a:gs pos="10000">
                <a:schemeClr val="accent1"/>
              </a:gs>
            </a:gsLst>
            <a:lin ang="2700000" scaled="1"/>
            <a:tileRect/>
          </a:gradFill>
          <a:ln>
            <a:noFill/>
          </a:ln>
          <a:effectLst>
            <a:outerShdw blurRad="1905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zh-CN" altLang="en-US" sz="1600" b="1" dirty="0">
                <a:solidFill>
                  <a:srgbClr val="FFFFFF"/>
                </a:solidFill>
              </a:defRPr>
            </a:lvl1pPr>
          </a:lstStyle>
          <a:p>
            <a:pPr marL="0" lvl="0" algn="ctr"/>
            <a:r>
              <a:rPr lang="zh-CN" altLang="en-US" dirty="0"/>
              <a:t>署名</a:t>
            </a:r>
          </a:p>
        </p:txBody>
      </p:sp>
      <p:sp>
        <p:nvSpPr>
          <p:cNvPr id="2" name="标题 1"/>
          <p:cNvSpPr>
            <a:spLocks noGrp="1"/>
          </p:cNvSpPr>
          <p:nvPr>
            <p:ph type="ctrTitle"/>
            <p:custDataLst>
              <p:tags r:id="rId12"/>
            </p:custDataLst>
          </p:nvPr>
        </p:nvSpPr>
        <p:spPr>
          <a:xfrm>
            <a:off x="6095999" y="1358900"/>
            <a:ext cx="5049157" cy="2509157"/>
          </a:xfrm>
        </p:spPr>
        <p:txBody>
          <a:bodyPr wrap="square" anchor="b">
            <a:normAutofit/>
          </a:bodyPr>
          <a:lstStyle>
            <a:lvl1pPr algn="r">
              <a:lnSpc>
                <a:spcPct val="100000"/>
              </a:lnSpc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6095999" y="4072229"/>
            <a:ext cx="5049157" cy="715974"/>
          </a:xfrm>
        </p:spPr>
        <p:txBody>
          <a:bodyPr wrap="square">
            <a:normAutofit/>
          </a:bodyPr>
          <a:lstStyle>
            <a:lvl1pPr marL="0" indent="0" algn="r">
              <a:lnSpc>
                <a:spcPct val="10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87000">
                <a:schemeClr val="bg1"/>
              </a:gs>
              <a:gs pos="855">
                <a:schemeClr val="bg2">
                  <a:lumMod val="90000"/>
                </a:schemeClr>
              </a:gs>
              <a:gs pos="28000">
                <a:schemeClr val="bg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5" name="任意多边形: 形状 14"/>
          <p:cNvSpPr/>
          <p:nvPr userDrawn="1">
            <p:custDataLst>
              <p:tags r:id="rId2"/>
            </p:custDataLst>
          </p:nvPr>
        </p:nvSpPr>
        <p:spPr>
          <a:xfrm flipH="1">
            <a:off x="0" y="0"/>
            <a:ext cx="2966202" cy="1714500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8191" h="1646288">
                <a:moveTo>
                  <a:pt x="0" y="0"/>
                </a:moveTo>
                <a:lnTo>
                  <a:pt x="2848191" y="0"/>
                </a:lnTo>
                <a:lnTo>
                  <a:pt x="2848191" y="1625550"/>
                </a:ln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0"/>
                  <a:lumMod val="98000"/>
                </a:schemeClr>
              </a:gs>
              <a:gs pos="28000">
                <a:schemeClr val="bg1">
                  <a:alpha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9525000" y="565200"/>
            <a:ext cx="1680030" cy="1081088"/>
          </a:xfrm>
        </p:spPr>
        <p:txBody>
          <a:bodyPr wrap="square" anchor="ctr" anchorCtr="0">
            <a:normAutofit/>
          </a:bodyPr>
          <a:lstStyle>
            <a:lvl1pPr algn="r">
              <a:defRPr sz="54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标题</a:t>
            </a:r>
          </a:p>
        </p:txBody>
      </p:sp>
      <p:sp>
        <p:nvSpPr>
          <p:cNvPr id="11" name="任意多边形: 形状 10"/>
          <p:cNvSpPr/>
          <p:nvPr userDrawn="1">
            <p:custDataLst>
              <p:tags r:id="rId7"/>
            </p:custDataLst>
          </p:nvPr>
        </p:nvSpPr>
        <p:spPr>
          <a:xfrm flipV="1">
            <a:off x="6426200" y="3525299"/>
            <a:ext cx="5765800" cy="3332701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8191" h="1646288">
                <a:moveTo>
                  <a:pt x="0" y="0"/>
                </a:moveTo>
                <a:lnTo>
                  <a:pt x="2848191" y="0"/>
                </a:lnTo>
                <a:lnTo>
                  <a:pt x="2848191" y="1625550"/>
                </a:ln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0"/>
                  <a:lumMod val="98000"/>
                </a:schemeClr>
              </a:gs>
              <a:gs pos="28000">
                <a:schemeClr val="bg1">
                  <a:alpha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2" name="任意多边形: 形状 11"/>
          <p:cNvSpPr/>
          <p:nvPr userDrawn="1">
            <p:custDataLst>
              <p:tags r:id="rId8"/>
            </p:custDataLst>
          </p:nvPr>
        </p:nvSpPr>
        <p:spPr>
          <a:xfrm flipV="1">
            <a:off x="6426200" y="3525299"/>
            <a:ext cx="5765800" cy="3332701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  <a:gd name="connsiteX0-1" fmla="*/ 2848191 w 2893361"/>
              <a:gd name="connsiteY0-2" fmla="*/ 1625550 h 1670720"/>
              <a:gd name="connsiteX1-3" fmla="*/ 2805646 w 2893361"/>
              <a:gd name="connsiteY1-4" fmla="*/ 1632043 h 1670720"/>
              <a:gd name="connsiteX2-5" fmla="*/ 2523547 w 2893361"/>
              <a:gd name="connsiteY2-6" fmla="*/ 1646288 h 1670720"/>
              <a:gd name="connsiteX3-7" fmla="*/ 97478 w 2893361"/>
              <a:gd name="connsiteY3-8" fmla="*/ 202352 h 1670720"/>
              <a:gd name="connsiteX4-9" fmla="*/ 0 w 2893361"/>
              <a:gd name="connsiteY4-10" fmla="*/ 0 h 1670720"/>
              <a:gd name="connsiteX5-11" fmla="*/ 2848191 w 2893361"/>
              <a:gd name="connsiteY5-12" fmla="*/ 0 h 1670720"/>
              <a:gd name="connsiteX6" fmla="*/ 2893361 w 2893361"/>
              <a:gd name="connsiteY6" fmla="*/ 1670720 h 1670720"/>
              <a:gd name="connsiteX0-13" fmla="*/ 2848191 w 2848191"/>
              <a:gd name="connsiteY0-14" fmla="*/ 1625550 h 1646288"/>
              <a:gd name="connsiteX1-15" fmla="*/ 2805646 w 2848191"/>
              <a:gd name="connsiteY1-16" fmla="*/ 1632043 h 1646288"/>
              <a:gd name="connsiteX2-17" fmla="*/ 2523547 w 2848191"/>
              <a:gd name="connsiteY2-18" fmla="*/ 1646288 h 1646288"/>
              <a:gd name="connsiteX3-19" fmla="*/ 97478 w 2848191"/>
              <a:gd name="connsiteY3-20" fmla="*/ 202352 h 1646288"/>
              <a:gd name="connsiteX4-21" fmla="*/ 0 w 2848191"/>
              <a:gd name="connsiteY4-22" fmla="*/ 0 h 1646288"/>
              <a:gd name="connsiteX5-23" fmla="*/ 2848191 w 2848191"/>
              <a:gd name="connsiteY5-24" fmla="*/ 0 h 1646288"/>
              <a:gd name="connsiteX0-25" fmla="*/ 2848191 w 2848191"/>
              <a:gd name="connsiteY0-26" fmla="*/ 1625550 h 1646288"/>
              <a:gd name="connsiteX1-27" fmla="*/ 2805646 w 2848191"/>
              <a:gd name="connsiteY1-28" fmla="*/ 1632043 h 1646288"/>
              <a:gd name="connsiteX2-29" fmla="*/ 2523547 w 2848191"/>
              <a:gd name="connsiteY2-30" fmla="*/ 1646288 h 1646288"/>
              <a:gd name="connsiteX3-31" fmla="*/ 97478 w 2848191"/>
              <a:gd name="connsiteY3-32" fmla="*/ 202352 h 1646288"/>
              <a:gd name="connsiteX4-33" fmla="*/ 0 w 2848191"/>
              <a:gd name="connsiteY4-34" fmla="*/ 0 h 16462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848191" h="1646288">
                <a:moveTo>
                  <a:pt x="2848191" y="1625550"/>
                </a:move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lnTo>
                  <a:pt x="0" y="0"/>
                </a:lnTo>
              </a:path>
            </a:pathLst>
          </a:custGeom>
          <a:noFill/>
          <a:ln>
            <a:gradFill flip="none" rotWithShape="1">
              <a:gsLst>
                <a:gs pos="97000">
                  <a:schemeClr val="bg1">
                    <a:alpha val="0"/>
                  </a:schemeClr>
                </a:gs>
                <a:gs pos="0">
                  <a:schemeClr val="bg1"/>
                </a:gs>
                <a:gs pos="41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7" name="任意多边形: 形状 16"/>
          <p:cNvSpPr/>
          <p:nvPr userDrawn="1">
            <p:custDataLst>
              <p:tags r:id="rId9"/>
            </p:custDataLst>
          </p:nvPr>
        </p:nvSpPr>
        <p:spPr>
          <a:xfrm flipH="1">
            <a:off x="0" y="0"/>
            <a:ext cx="2966202" cy="1714500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  <a:gd name="connsiteX0-1" fmla="*/ 2848191 w 2893361"/>
              <a:gd name="connsiteY0-2" fmla="*/ 1625550 h 1670720"/>
              <a:gd name="connsiteX1-3" fmla="*/ 2805646 w 2893361"/>
              <a:gd name="connsiteY1-4" fmla="*/ 1632043 h 1670720"/>
              <a:gd name="connsiteX2-5" fmla="*/ 2523547 w 2893361"/>
              <a:gd name="connsiteY2-6" fmla="*/ 1646288 h 1670720"/>
              <a:gd name="connsiteX3-7" fmla="*/ 97478 w 2893361"/>
              <a:gd name="connsiteY3-8" fmla="*/ 202352 h 1670720"/>
              <a:gd name="connsiteX4-9" fmla="*/ 0 w 2893361"/>
              <a:gd name="connsiteY4-10" fmla="*/ 0 h 1670720"/>
              <a:gd name="connsiteX5-11" fmla="*/ 2848191 w 2893361"/>
              <a:gd name="connsiteY5-12" fmla="*/ 0 h 1670720"/>
              <a:gd name="connsiteX6" fmla="*/ 2893361 w 2893361"/>
              <a:gd name="connsiteY6" fmla="*/ 1670720 h 1670720"/>
              <a:gd name="connsiteX0-13" fmla="*/ 2848191 w 2848191"/>
              <a:gd name="connsiteY0-14" fmla="*/ 1625550 h 1646288"/>
              <a:gd name="connsiteX1-15" fmla="*/ 2805646 w 2848191"/>
              <a:gd name="connsiteY1-16" fmla="*/ 1632043 h 1646288"/>
              <a:gd name="connsiteX2-17" fmla="*/ 2523547 w 2848191"/>
              <a:gd name="connsiteY2-18" fmla="*/ 1646288 h 1646288"/>
              <a:gd name="connsiteX3-19" fmla="*/ 97478 w 2848191"/>
              <a:gd name="connsiteY3-20" fmla="*/ 202352 h 1646288"/>
              <a:gd name="connsiteX4-21" fmla="*/ 0 w 2848191"/>
              <a:gd name="connsiteY4-22" fmla="*/ 0 h 1646288"/>
              <a:gd name="connsiteX5-23" fmla="*/ 2848191 w 2848191"/>
              <a:gd name="connsiteY5-24" fmla="*/ 0 h 1646288"/>
              <a:gd name="connsiteX0-25" fmla="*/ 2848191 w 2848191"/>
              <a:gd name="connsiteY0-26" fmla="*/ 1625550 h 1646288"/>
              <a:gd name="connsiteX1-27" fmla="*/ 2805646 w 2848191"/>
              <a:gd name="connsiteY1-28" fmla="*/ 1632043 h 1646288"/>
              <a:gd name="connsiteX2-29" fmla="*/ 2523547 w 2848191"/>
              <a:gd name="connsiteY2-30" fmla="*/ 1646288 h 1646288"/>
              <a:gd name="connsiteX3-31" fmla="*/ 97478 w 2848191"/>
              <a:gd name="connsiteY3-32" fmla="*/ 202352 h 1646288"/>
              <a:gd name="connsiteX4-33" fmla="*/ 0 w 2848191"/>
              <a:gd name="connsiteY4-34" fmla="*/ 0 h 16462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848191" h="1646288">
                <a:moveTo>
                  <a:pt x="2848191" y="1625550"/>
                </a:move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lnTo>
                  <a:pt x="0" y="0"/>
                </a:lnTo>
              </a:path>
            </a:pathLst>
          </a:custGeom>
          <a:noFill/>
          <a:ln>
            <a:gradFill flip="none" rotWithShape="1">
              <a:gsLst>
                <a:gs pos="97000">
                  <a:schemeClr val="bg1">
                    <a:alpha val="0"/>
                  </a:schemeClr>
                </a:gs>
                <a:gs pos="0">
                  <a:schemeClr val="bg1"/>
                </a:gs>
                <a:gs pos="69000">
                  <a:schemeClr val="bg1">
                    <a:alpha val="0"/>
                  </a:schemeClr>
                </a:gs>
              </a:gsLst>
              <a:lin ang="162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0">
                <a:schemeClr val="bg2"/>
              </a:gs>
              <a:gs pos="42000">
                <a:schemeClr val="bg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 userDrawn="1">
            <p:custDataLst>
              <p:tags r:id="rId2"/>
            </p:custDataLst>
          </p:nvPr>
        </p:nvSpPr>
        <p:spPr>
          <a:xfrm>
            <a:off x="4455886" y="0"/>
            <a:ext cx="7736114" cy="4471566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8191" h="1646288">
                <a:moveTo>
                  <a:pt x="0" y="0"/>
                </a:moveTo>
                <a:lnTo>
                  <a:pt x="2848191" y="0"/>
                </a:lnTo>
                <a:lnTo>
                  <a:pt x="2848191" y="1625550"/>
                </a:ln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close/>
              </a:path>
            </a:pathLst>
          </a:custGeom>
          <a:gradFill flip="none" rotWithShape="1">
            <a:gsLst>
              <a:gs pos="86000">
                <a:schemeClr val="bg1">
                  <a:alpha val="0"/>
                  <a:lumMod val="98000"/>
                </a:schemeClr>
              </a:gs>
              <a:gs pos="28000">
                <a:schemeClr val="bg1">
                  <a:alpha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11" name="任意多边形: 形状 10"/>
          <p:cNvSpPr/>
          <p:nvPr userDrawn="1">
            <p:custDataLst>
              <p:tags r:id="rId3"/>
            </p:custDataLst>
          </p:nvPr>
        </p:nvSpPr>
        <p:spPr>
          <a:xfrm>
            <a:off x="4455886" y="0"/>
            <a:ext cx="7736114" cy="4471566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  <a:gd name="connsiteX0-1" fmla="*/ 2848191 w 2893361"/>
              <a:gd name="connsiteY0-2" fmla="*/ 1625550 h 1670720"/>
              <a:gd name="connsiteX1-3" fmla="*/ 2805646 w 2893361"/>
              <a:gd name="connsiteY1-4" fmla="*/ 1632043 h 1670720"/>
              <a:gd name="connsiteX2-5" fmla="*/ 2523547 w 2893361"/>
              <a:gd name="connsiteY2-6" fmla="*/ 1646288 h 1670720"/>
              <a:gd name="connsiteX3-7" fmla="*/ 97478 w 2893361"/>
              <a:gd name="connsiteY3-8" fmla="*/ 202352 h 1670720"/>
              <a:gd name="connsiteX4-9" fmla="*/ 0 w 2893361"/>
              <a:gd name="connsiteY4-10" fmla="*/ 0 h 1670720"/>
              <a:gd name="connsiteX5-11" fmla="*/ 2848191 w 2893361"/>
              <a:gd name="connsiteY5-12" fmla="*/ 0 h 1670720"/>
              <a:gd name="connsiteX6" fmla="*/ 2893361 w 2893361"/>
              <a:gd name="connsiteY6" fmla="*/ 1670720 h 1670720"/>
              <a:gd name="connsiteX0-13" fmla="*/ 2848191 w 2848191"/>
              <a:gd name="connsiteY0-14" fmla="*/ 1625550 h 1646288"/>
              <a:gd name="connsiteX1-15" fmla="*/ 2805646 w 2848191"/>
              <a:gd name="connsiteY1-16" fmla="*/ 1632043 h 1646288"/>
              <a:gd name="connsiteX2-17" fmla="*/ 2523547 w 2848191"/>
              <a:gd name="connsiteY2-18" fmla="*/ 1646288 h 1646288"/>
              <a:gd name="connsiteX3-19" fmla="*/ 97478 w 2848191"/>
              <a:gd name="connsiteY3-20" fmla="*/ 202352 h 1646288"/>
              <a:gd name="connsiteX4-21" fmla="*/ 0 w 2848191"/>
              <a:gd name="connsiteY4-22" fmla="*/ 0 h 1646288"/>
              <a:gd name="connsiteX5-23" fmla="*/ 2848191 w 2848191"/>
              <a:gd name="connsiteY5-24" fmla="*/ 0 h 1646288"/>
              <a:gd name="connsiteX0-25" fmla="*/ 2848191 w 2848191"/>
              <a:gd name="connsiteY0-26" fmla="*/ 1625550 h 1646288"/>
              <a:gd name="connsiteX1-27" fmla="*/ 2805646 w 2848191"/>
              <a:gd name="connsiteY1-28" fmla="*/ 1632043 h 1646288"/>
              <a:gd name="connsiteX2-29" fmla="*/ 2523547 w 2848191"/>
              <a:gd name="connsiteY2-30" fmla="*/ 1646288 h 1646288"/>
              <a:gd name="connsiteX3-31" fmla="*/ 97478 w 2848191"/>
              <a:gd name="connsiteY3-32" fmla="*/ 202352 h 1646288"/>
              <a:gd name="connsiteX4-33" fmla="*/ 0 w 2848191"/>
              <a:gd name="connsiteY4-34" fmla="*/ 0 h 164628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848191" h="1646288">
                <a:moveTo>
                  <a:pt x="2848191" y="1625550"/>
                </a:move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lnTo>
                  <a:pt x="0" y="0"/>
                </a:lnTo>
              </a:path>
            </a:pathLst>
          </a:custGeom>
          <a:noFill/>
          <a:ln>
            <a:gradFill flip="none" rotWithShape="1">
              <a:gsLst>
                <a:gs pos="97000">
                  <a:schemeClr val="bg1">
                    <a:alpha val="0"/>
                  </a:schemeClr>
                </a:gs>
                <a:gs pos="0">
                  <a:schemeClr val="bg1"/>
                </a:gs>
                <a:gs pos="6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sp>
        <p:nvSpPr>
          <p:cNvPr id="4" name="日期占位符 4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7"/>
            </p:custDataLst>
          </p:nvPr>
        </p:nvSpPr>
        <p:spPr>
          <a:xfrm>
            <a:off x="1418450" y="3362078"/>
            <a:ext cx="5149264" cy="1953453"/>
          </a:xfrm>
        </p:spPr>
        <p:txBody>
          <a:bodyPr wrap="square" anchor="t" anchorCtr="0">
            <a:normAutofit/>
          </a:bodyPr>
          <a:lstStyle>
            <a:lvl1pPr algn="l">
              <a:defRPr sz="5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8" name="节编号 3"/>
          <p:cNvSpPr>
            <a:spLocks noGrp="1"/>
          </p:cNvSpPr>
          <p:nvPr userDrawn="1">
            <p:ph type="body" sz="quarter" idx="13" hasCustomPrompt="1"/>
            <p:custDataLst>
              <p:tags r:id="rId8"/>
            </p:custDataLst>
          </p:nvPr>
        </p:nvSpPr>
        <p:spPr>
          <a:xfrm>
            <a:off x="1416050" y="1583324"/>
            <a:ext cx="4273550" cy="1632898"/>
          </a:xfrm>
        </p:spPr>
        <p:txBody>
          <a:bodyPr wrap="none" anchor="b" anchorCtr="0">
            <a:normAutofit/>
          </a:bodyPr>
          <a:lstStyle>
            <a:lvl1pPr marL="0" indent="0" algn="l">
              <a:buNone/>
              <a:defRPr sz="7200" b="1">
                <a:gradFill>
                  <a:gsLst>
                    <a:gs pos="83000">
                      <a:schemeClr val="accent4"/>
                    </a:gs>
                    <a:gs pos="0">
                      <a:schemeClr val="accent1"/>
                    </a:gs>
                  </a:gsLst>
                  <a:lin ang="2700000" scaled="1"/>
                </a:gradFill>
              </a:defRPr>
            </a:lvl1pPr>
          </a:lstStyle>
          <a:p>
            <a:pPr lvl="0"/>
            <a:r>
              <a:rPr lang="zh-CN" altLang="en-US" dirty="0"/>
              <a:t>节编号</a:t>
            </a:r>
          </a:p>
        </p:txBody>
      </p:sp>
      <p:sp>
        <p:nvSpPr>
          <p:cNvPr id="20" name="任意多边形: 形状 19"/>
          <p:cNvSpPr/>
          <p:nvPr userDrawn="1">
            <p:custDataLst>
              <p:tags r:id="rId9"/>
            </p:custDataLst>
          </p:nvPr>
        </p:nvSpPr>
        <p:spPr>
          <a:xfrm flipV="1">
            <a:off x="8613724" y="4789714"/>
            <a:ext cx="3578276" cy="2068286"/>
          </a:xfrm>
          <a:custGeom>
            <a:avLst/>
            <a:gdLst>
              <a:gd name="connsiteX0" fmla="*/ 0 w 2848191"/>
              <a:gd name="connsiteY0" fmla="*/ 0 h 1646288"/>
              <a:gd name="connsiteX1" fmla="*/ 2848191 w 2848191"/>
              <a:gd name="connsiteY1" fmla="*/ 0 h 1646288"/>
              <a:gd name="connsiteX2" fmla="*/ 2848191 w 2848191"/>
              <a:gd name="connsiteY2" fmla="*/ 1625550 h 1646288"/>
              <a:gd name="connsiteX3" fmla="*/ 2805646 w 2848191"/>
              <a:gd name="connsiteY3" fmla="*/ 1632043 h 1646288"/>
              <a:gd name="connsiteX4" fmla="*/ 2523547 w 2848191"/>
              <a:gd name="connsiteY4" fmla="*/ 1646288 h 1646288"/>
              <a:gd name="connsiteX5" fmla="*/ 97478 w 2848191"/>
              <a:gd name="connsiteY5" fmla="*/ 202352 h 1646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48191" h="1646288">
                <a:moveTo>
                  <a:pt x="0" y="0"/>
                </a:moveTo>
                <a:lnTo>
                  <a:pt x="2848191" y="0"/>
                </a:lnTo>
                <a:lnTo>
                  <a:pt x="2848191" y="1625550"/>
                </a:lnTo>
                <a:lnTo>
                  <a:pt x="2805646" y="1632043"/>
                </a:lnTo>
                <a:cubicBezTo>
                  <a:pt x="2712894" y="1641463"/>
                  <a:pt x="2618784" y="1646288"/>
                  <a:pt x="2523547" y="1646288"/>
                </a:cubicBezTo>
                <a:cubicBezTo>
                  <a:pt x="1475938" y="1646288"/>
                  <a:pt x="564697" y="1062425"/>
                  <a:pt x="97478" y="202352"/>
                </a:cubicBezTo>
                <a:close/>
              </a:path>
            </a:pathLst>
          </a:custGeom>
          <a:gradFill flip="none" rotWithShape="1">
            <a:gsLst>
              <a:gs pos="86000">
                <a:schemeClr val="bg1">
                  <a:alpha val="0"/>
                  <a:lumMod val="98000"/>
                </a:schemeClr>
              </a:gs>
              <a:gs pos="28000">
                <a:schemeClr val="bg1">
                  <a:alpha val="4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zh-CN" altLang="en-US"/>
          </a:p>
        </p:txBody>
      </p:sp>
      <p:pic>
        <p:nvPicPr>
          <p:cNvPr id="32" name="图片 31"/>
          <p:cNvPicPr>
            <a:picLocks noChangeAspect="1"/>
          </p:cNvPicPr>
          <p:nvPr userDrawn="1">
            <p:custDataLst>
              <p:tags r:id="rId10"/>
            </p:custDataLst>
          </p:nvPr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rightnessContrast bright="8000" contrast="3000"/>
                    </a14:imgEffect>
                    <a14:imgEffect>
                      <a14:colorTemperature colorTemp="5900"/>
                    </a14:imgEffect>
                    <a14:imgEffect>
                      <a14:saturation sat="98000"/>
                    </a14:imgEffect>
                  </a14:imgLayer>
                </a14:imgProps>
              </a:ext>
            </a:extLst>
          </a:blip>
          <a:srcRect l="17594" r="21974"/>
          <a:stretch>
            <a:fillRect/>
          </a:stretch>
        </p:blipFill>
        <p:spPr>
          <a:xfrm>
            <a:off x="6705600" y="991586"/>
            <a:ext cx="4778324" cy="49441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wrap="square" lIns="0" tIns="0" rIns="0" bIns="0" rtlCol="0" anchor="ctr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96000" y="1364400"/>
            <a:ext cx="5323800" cy="481320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172200" y="1364400"/>
            <a:ext cx="5323800" cy="481320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>
          <a:xfrm>
            <a:off x="696000" y="1364400"/>
            <a:ext cx="5301575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2"/>
            </p:custDataLst>
          </p:nvPr>
        </p:nvSpPr>
        <p:spPr>
          <a:xfrm>
            <a:off x="696000" y="2061275"/>
            <a:ext cx="5301575" cy="4128388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3"/>
            </p:custDataLst>
          </p:nvPr>
        </p:nvSpPr>
        <p:spPr>
          <a:xfrm>
            <a:off x="6172200" y="1364400"/>
            <a:ext cx="5323800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4"/>
            </p:custDataLst>
          </p:nvPr>
        </p:nvSpPr>
        <p:spPr>
          <a:xfrm>
            <a:off x="6172200" y="2061275"/>
            <a:ext cx="5323800" cy="4128388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>
            <p:custDataLst>
              <p:tags r:id="rId6"/>
            </p:custDataLst>
          </p:nvPr>
        </p:nvPicPr>
        <p:blipFill>
          <a:blip r:embed="rId10">
            <a:alphaModFix amt="4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任意多边形: 形状 2"/>
          <p:cNvSpPr/>
          <p:nvPr userDrawn="1">
            <p:custDataLst>
              <p:tags r:id="rId7"/>
            </p:custDataLst>
          </p:nvPr>
        </p:nvSpPr>
        <p:spPr>
          <a:xfrm rot="16200000">
            <a:off x="267335" y="368300"/>
            <a:ext cx="683895" cy="337820"/>
          </a:xfrm>
          <a:custGeom>
            <a:avLst/>
            <a:gdLst>
              <a:gd name="connsiteX0" fmla="*/ 1100783 w 1100783"/>
              <a:gd name="connsiteY0" fmla="*/ 0 h 134932"/>
              <a:gd name="connsiteX1" fmla="*/ 1100783 w 1100783"/>
              <a:gd name="connsiteY1" fmla="*/ 134932 h 134932"/>
              <a:gd name="connsiteX2" fmla="*/ 0 w 1100783"/>
              <a:gd name="connsiteY2" fmla="*/ 134932 h 134932"/>
              <a:gd name="connsiteX3" fmla="*/ 150389 w 1100783"/>
              <a:gd name="connsiteY3" fmla="*/ 0 h 134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00783" h="134932">
                <a:moveTo>
                  <a:pt x="1100783" y="0"/>
                </a:moveTo>
                <a:lnTo>
                  <a:pt x="1100783" y="134932"/>
                </a:lnTo>
                <a:lnTo>
                  <a:pt x="0" y="134932"/>
                </a:lnTo>
                <a:lnTo>
                  <a:pt x="150389" y="0"/>
                </a:lnTo>
                <a:close/>
              </a:path>
            </a:pathLst>
          </a:custGeom>
          <a:solidFill>
            <a:srgbClr val="030E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>
            <p:custDataLst>
              <p:tags r:id="rId8"/>
            </p:custDataLst>
          </p:nvPr>
        </p:nvPicPr>
        <p:blipFill>
          <a:blip r:embed="rId11">
            <a:alphaModFix amt="40000"/>
          </a:blip>
          <a:stretch>
            <a:fillRect/>
          </a:stretch>
        </p:blipFill>
        <p:spPr>
          <a:xfrm>
            <a:off x="7348855" y="3128645"/>
            <a:ext cx="4843145" cy="372935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838200" y="360000"/>
            <a:ext cx="10515600" cy="581760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"/>
            </p:custDataLst>
          </p:nvPr>
        </p:nvSpPr>
        <p:spPr>
          <a:xfrm>
            <a:off x="696000" y="1296000"/>
            <a:ext cx="10800000" cy="576000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 flipV="1"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87000">
                <a:schemeClr val="bg1"/>
              </a:gs>
              <a:gs pos="855">
                <a:schemeClr val="bg2">
                  <a:lumMod val="90000"/>
                </a:schemeClr>
              </a:gs>
              <a:gs pos="28000">
                <a:schemeClr val="bg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7" name="任意多边形 6"/>
          <p:cNvSpPr/>
          <p:nvPr userDrawn="1">
            <p:custDataLst>
              <p:tags r:id="rId2"/>
            </p:custDataLst>
          </p:nvPr>
        </p:nvSpPr>
        <p:spPr>
          <a:xfrm flipH="1">
            <a:off x="7562000" y="0"/>
            <a:ext cx="3476967" cy="6858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76" h="10800">
                <a:moveTo>
                  <a:pt x="0" y="0"/>
                </a:moveTo>
                <a:lnTo>
                  <a:pt x="3756" y="0"/>
                </a:lnTo>
                <a:lnTo>
                  <a:pt x="3879" y="173"/>
                </a:lnTo>
                <a:cubicBezTo>
                  <a:pt x="4887" y="1665"/>
                  <a:pt x="5476" y="3464"/>
                  <a:pt x="5476" y="5400"/>
                </a:cubicBezTo>
                <a:cubicBezTo>
                  <a:pt x="5476" y="7336"/>
                  <a:pt x="4887" y="9135"/>
                  <a:pt x="3879" y="10627"/>
                </a:cubicBezTo>
                <a:lnTo>
                  <a:pt x="3756" y="10800"/>
                </a:lnTo>
                <a:lnTo>
                  <a:pt x="0" y="10800"/>
                </a:lnTo>
                <a:lnTo>
                  <a:pt x="104" y="10726"/>
                </a:lnTo>
                <a:cubicBezTo>
                  <a:pt x="1724" y="9514"/>
                  <a:pt x="2774" y="7580"/>
                  <a:pt x="2774" y="5400"/>
                </a:cubicBezTo>
                <a:cubicBezTo>
                  <a:pt x="2774" y="3220"/>
                  <a:pt x="1724" y="1286"/>
                  <a:pt x="104" y="74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0"/>
                </a:schemeClr>
              </a:gs>
              <a:gs pos="28000">
                <a:schemeClr val="bg1">
                  <a:alpha val="40000"/>
                </a:schemeClr>
              </a:gs>
            </a:gsLst>
            <a:lin ang="10800000" scaled="1"/>
          </a:gradFill>
          <a:ln>
            <a:gradFill flip="none" rotWithShape="1">
              <a:gsLst>
                <a:gs pos="7100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1" name="直接连接符 10"/>
          <p:cNvCxnSpPr/>
          <p:nvPr userDrawn="1">
            <p:custDataLst>
              <p:tags r:id="rId6"/>
            </p:custDataLst>
          </p:nvPr>
        </p:nvCxnSpPr>
        <p:spPr>
          <a:xfrm flipH="1">
            <a:off x="9695684" y="970924"/>
            <a:ext cx="607648" cy="0"/>
          </a:xfrm>
          <a:prstGeom prst="line">
            <a:avLst/>
          </a:prstGeom>
          <a:ln w="2540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 userDrawn="1">
            <p:custDataLst>
              <p:tags r:id="rId7"/>
            </p:custDataLst>
          </p:nvPr>
        </p:nvCxnSpPr>
        <p:spPr>
          <a:xfrm>
            <a:off x="1102744" y="4851400"/>
            <a:ext cx="1193698" cy="0"/>
          </a:xfrm>
          <a:prstGeom prst="line">
            <a:avLst/>
          </a:prstGeom>
          <a:ln>
            <a:solidFill>
              <a:schemeClr val="accent1">
                <a:alpha val="2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ctrTitle"/>
            <p:custDataLst>
              <p:tags r:id="rId8"/>
            </p:custDataLst>
          </p:nvPr>
        </p:nvSpPr>
        <p:spPr>
          <a:xfrm>
            <a:off x="1064542" y="1587594"/>
            <a:ext cx="5366373" cy="1958816"/>
          </a:xfrm>
        </p:spPr>
        <p:txBody>
          <a:bodyPr wrap="square" anchor="b" anchorCtr="0">
            <a:normAutofit/>
          </a:bodyPr>
          <a:lstStyle>
            <a:lvl1pPr algn="l">
              <a:lnSpc>
                <a:spcPct val="100000"/>
              </a:lnSpc>
              <a:defRPr sz="5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9"/>
            </p:custDataLst>
          </p:nvPr>
        </p:nvSpPr>
        <p:spPr>
          <a:xfrm>
            <a:off x="1064542" y="3745237"/>
            <a:ext cx="5366373" cy="972000"/>
          </a:xfrm>
        </p:spPr>
        <p:txBody>
          <a:bodyPr wrap="square" anchor="t" anchorCtr="0">
            <a:normAutofit/>
          </a:bodyPr>
          <a:lstStyle>
            <a:lvl1pPr marL="0" indent="0" algn="l">
              <a:lnSpc>
                <a:spcPct val="100000"/>
              </a:lnSpc>
              <a:buNone/>
              <a:defRPr sz="4400" b="1" cap="all" baseline="0">
                <a:gradFill flip="none" rotWithShape="1">
                  <a:gsLst>
                    <a:gs pos="100000">
                      <a:schemeClr val="accent3"/>
                    </a:gs>
                    <a:gs pos="0">
                      <a:schemeClr val="accent1"/>
                    </a:gs>
                    <a:gs pos="52000">
                      <a:schemeClr val="accent2"/>
                    </a:gs>
                  </a:gsLst>
                  <a:lin ang="2700000" scaled="1"/>
                  <a:tileRect/>
                </a:gra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0" name="公司名占位符 6"/>
          <p:cNvSpPr>
            <a:spLocks noGrp="1"/>
          </p:cNvSpPr>
          <p:nvPr>
            <p:ph type="body" sz="quarter" idx="13" hasCustomPrompt="1"/>
            <p:custDataLst>
              <p:tags r:id="rId10"/>
            </p:custDataLst>
          </p:nvPr>
        </p:nvSpPr>
        <p:spPr>
          <a:xfrm>
            <a:off x="1281122" y="718924"/>
            <a:ext cx="2645447" cy="504000"/>
          </a:xfrm>
        </p:spPr>
        <p:txBody>
          <a:bodyPr wrap="square" anchor="ctr">
            <a:normAutofit/>
          </a:bodyPr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公司名</a:t>
            </a:r>
          </a:p>
        </p:txBody>
      </p:sp>
      <p:sp>
        <p:nvSpPr>
          <p:cNvPr id="18" name="年号占位符 8"/>
          <p:cNvSpPr>
            <a:spLocks noGrp="1"/>
          </p:cNvSpPr>
          <p:nvPr>
            <p:ph type="body" sz="quarter" idx="15" hasCustomPrompt="1"/>
            <p:custDataLst>
              <p:tags r:id="rId11"/>
            </p:custDataLst>
          </p:nvPr>
        </p:nvSpPr>
        <p:spPr>
          <a:xfrm>
            <a:off x="8248234" y="718924"/>
            <a:ext cx="2880000" cy="504000"/>
          </a:xfrm>
        </p:spPr>
        <p:txBody>
          <a:bodyPr wrap="square" anchor="ctr">
            <a:normAutofit/>
          </a:bodyPr>
          <a:lstStyle>
            <a:lvl1pPr marL="0" indent="0" algn="r">
              <a:lnSpc>
                <a:spcPct val="100000"/>
              </a:lnSpc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年号</a:t>
            </a:r>
          </a:p>
        </p:txBody>
      </p:sp>
      <p:sp>
        <p:nvSpPr>
          <p:cNvPr id="15" name="署名占位符 10"/>
          <p:cNvSpPr>
            <a:spLocks noGrp="1"/>
          </p:cNvSpPr>
          <p:nvPr>
            <p:ph type="body" sz="quarter" idx="17" hasCustomPrompt="1"/>
            <p:custDataLst>
              <p:tags r:id="rId12"/>
            </p:custDataLst>
          </p:nvPr>
        </p:nvSpPr>
        <p:spPr>
          <a:xfrm>
            <a:off x="1064542" y="4992375"/>
            <a:ext cx="2880000" cy="5040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9000">
                <a:schemeClr val="accent4"/>
              </a:gs>
              <a:gs pos="10000">
                <a:schemeClr val="accent1"/>
              </a:gs>
            </a:gsLst>
            <a:lin ang="2700000" scaled="1"/>
            <a:tileRect/>
          </a:gradFill>
          <a:ln>
            <a:noFill/>
          </a:ln>
          <a:effectLst>
            <a:outerShdw blurRad="190500" dist="190500" dir="2700000" algn="tl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0" tIns="0" rIns="0" bIns="0" rtlCol="0" anchor="ctr" anchorCtr="1">
            <a:normAutofit/>
          </a:bodyPr>
          <a:lstStyle>
            <a:lvl1pPr marL="0" indent="0">
              <a:buNone/>
              <a:defRPr lang="zh-CN" altLang="en-US" sz="1600" b="1" dirty="0">
                <a:solidFill>
                  <a:srgbClr val="FFFFFF"/>
                </a:solidFill>
              </a:defRPr>
            </a:lvl1pPr>
          </a:lstStyle>
          <a:p>
            <a:pPr marL="228600" lvl="0" indent="-228600" algn="ctr">
              <a:lnSpc>
                <a:spcPct val="100000"/>
              </a:lnSpc>
              <a:spcBef>
                <a:spcPts val="0"/>
              </a:spcBef>
            </a:pPr>
            <a:r>
              <a:rPr lang="zh-CN" altLang="en-US" dirty="0"/>
              <a:t>署名</a:t>
            </a:r>
          </a:p>
        </p:txBody>
      </p:sp>
      <p:pic>
        <p:nvPicPr>
          <p:cNvPr id="20" name="图片 19"/>
          <p:cNvPicPr>
            <a:picLocks noChangeAspect="1"/>
          </p:cNvPicPr>
          <p:nvPr userDrawn="1">
            <p:custDataLst>
              <p:tags r:id="rId13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6985934" y="1185477"/>
            <a:ext cx="4426080" cy="4487045"/>
          </a:xfrm>
          <a:prstGeom prst="rect">
            <a:avLst/>
          </a:prstGeom>
        </p:spPr>
      </p:pic>
      <p:sp>
        <p:nvSpPr>
          <p:cNvPr id="21" name="任意多边形: 形状 20"/>
          <p:cNvSpPr/>
          <p:nvPr userDrawn="1">
            <p:custDataLst>
              <p:tags r:id="rId14"/>
            </p:custDataLst>
          </p:nvPr>
        </p:nvSpPr>
        <p:spPr>
          <a:xfrm rot="10800000">
            <a:off x="1057285" y="852964"/>
            <a:ext cx="56440" cy="221125"/>
          </a:xfrm>
          <a:custGeom>
            <a:avLst/>
            <a:gdLst>
              <a:gd name="connsiteX0" fmla="*/ 28220 w 56440"/>
              <a:gd name="connsiteY0" fmla="*/ 56440 h 221125"/>
              <a:gd name="connsiteX1" fmla="*/ 0 w 56440"/>
              <a:gd name="connsiteY1" fmla="*/ 28220 h 221125"/>
              <a:gd name="connsiteX2" fmla="*/ 28220 w 56440"/>
              <a:gd name="connsiteY2" fmla="*/ 0 h 221125"/>
              <a:gd name="connsiteX3" fmla="*/ 56440 w 56440"/>
              <a:gd name="connsiteY3" fmla="*/ 28220 h 221125"/>
              <a:gd name="connsiteX4" fmla="*/ 28220 w 56440"/>
              <a:gd name="connsiteY4" fmla="*/ 56440 h 221125"/>
              <a:gd name="connsiteX5" fmla="*/ 28220 w 56440"/>
              <a:gd name="connsiteY5" fmla="*/ 138782 h 221125"/>
              <a:gd name="connsiteX6" fmla="*/ 0 w 56440"/>
              <a:gd name="connsiteY6" fmla="*/ 110562 h 221125"/>
              <a:gd name="connsiteX7" fmla="*/ 28220 w 56440"/>
              <a:gd name="connsiteY7" fmla="*/ 82342 h 221125"/>
              <a:gd name="connsiteX8" fmla="*/ 56440 w 56440"/>
              <a:gd name="connsiteY8" fmla="*/ 110562 h 221125"/>
              <a:gd name="connsiteX9" fmla="*/ 28220 w 56440"/>
              <a:gd name="connsiteY9" fmla="*/ 138782 h 221125"/>
              <a:gd name="connsiteX10" fmla="*/ 28220 w 56440"/>
              <a:gd name="connsiteY10" fmla="*/ 221125 h 221125"/>
              <a:gd name="connsiteX11" fmla="*/ 0 w 56440"/>
              <a:gd name="connsiteY11" fmla="*/ 192905 h 221125"/>
              <a:gd name="connsiteX12" fmla="*/ 28220 w 56440"/>
              <a:gd name="connsiteY12" fmla="*/ 164685 h 221125"/>
              <a:gd name="connsiteX13" fmla="*/ 56440 w 56440"/>
              <a:gd name="connsiteY13" fmla="*/ 192905 h 221125"/>
              <a:gd name="connsiteX14" fmla="*/ 28220 w 56440"/>
              <a:gd name="connsiteY14" fmla="*/ 221125 h 221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6440" h="221125">
                <a:moveTo>
                  <a:pt x="28220" y="56440"/>
                </a:moveTo>
                <a:cubicBezTo>
                  <a:pt x="12635" y="56440"/>
                  <a:pt x="0" y="43805"/>
                  <a:pt x="0" y="28220"/>
                </a:cubicBezTo>
                <a:cubicBezTo>
                  <a:pt x="0" y="12635"/>
                  <a:pt x="12635" y="0"/>
                  <a:pt x="28220" y="0"/>
                </a:cubicBezTo>
                <a:cubicBezTo>
                  <a:pt x="43805" y="0"/>
                  <a:pt x="56440" y="12635"/>
                  <a:pt x="56440" y="28220"/>
                </a:cubicBezTo>
                <a:cubicBezTo>
                  <a:pt x="56440" y="43805"/>
                  <a:pt x="43805" y="56440"/>
                  <a:pt x="28220" y="56440"/>
                </a:cubicBezTo>
                <a:close/>
                <a:moveTo>
                  <a:pt x="28220" y="138782"/>
                </a:moveTo>
                <a:cubicBezTo>
                  <a:pt x="12635" y="138782"/>
                  <a:pt x="0" y="126147"/>
                  <a:pt x="0" y="110562"/>
                </a:cubicBezTo>
                <a:cubicBezTo>
                  <a:pt x="0" y="94977"/>
                  <a:pt x="12635" y="82342"/>
                  <a:pt x="28220" y="82342"/>
                </a:cubicBezTo>
                <a:cubicBezTo>
                  <a:pt x="43805" y="82342"/>
                  <a:pt x="56440" y="94977"/>
                  <a:pt x="56440" y="110562"/>
                </a:cubicBezTo>
                <a:cubicBezTo>
                  <a:pt x="56440" y="126147"/>
                  <a:pt x="43805" y="138782"/>
                  <a:pt x="28220" y="138782"/>
                </a:cubicBezTo>
                <a:close/>
                <a:moveTo>
                  <a:pt x="28220" y="221125"/>
                </a:moveTo>
                <a:cubicBezTo>
                  <a:pt x="12635" y="221125"/>
                  <a:pt x="0" y="208490"/>
                  <a:pt x="0" y="192905"/>
                </a:cubicBezTo>
                <a:cubicBezTo>
                  <a:pt x="0" y="177320"/>
                  <a:pt x="12635" y="164685"/>
                  <a:pt x="28220" y="164685"/>
                </a:cubicBezTo>
                <a:cubicBezTo>
                  <a:pt x="43805" y="164685"/>
                  <a:pt x="56440" y="177320"/>
                  <a:pt x="56440" y="192905"/>
                </a:cubicBezTo>
                <a:cubicBezTo>
                  <a:pt x="56440" y="208490"/>
                  <a:pt x="43805" y="221125"/>
                  <a:pt x="28220" y="22112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2024/12/5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ags" Target="../tags/tag70.xml"/><Relationship Id="rId18" Type="http://schemas.openxmlformats.org/officeDocument/2006/relationships/tags" Target="../tags/tag75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17" Type="http://schemas.openxmlformats.org/officeDocument/2006/relationships/tags" Target="../tags/tag74.xml"/><Relationship Id="rId2" Type="http://schemas.openxmlformats.org/officeDocument/2006/relationships/slideLayout" Target="../slideLayouts/slideLayout13.xml"/><Relationship Id="rId16" Type="http://schemas.openxmlformats.org/officeDocument/2006/relationships/tags" Target="../tags/tag7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tags" Target="../tags/tag72.xml"/><Relationship Id="rId10" Type="http://schemas.openxmlformats.org/officeDocument/2006/relationships/slideLayout" Target="../slideLayouts/slideLayout21.xml"/><Relationship Id="rId19" Type="http://schemas.openxmlformats.org/officeDocument/2006/relationships/tags" Target="../tags/tag76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ags" Target="../tags/tag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65000">
                <a:schemeClr val="bg1"/>
              </a:gs>
              <a:gs pos="0">
                <a:schemeClr val="bg2"/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960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96000" y="1364400"/>
            <a:ext cx="10800000" cy="48132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</a:p>
        </p:txBody>
      </p:sp>
      <p:sp>
        <p:nvSpPr>
          <p:cNvPr id="7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tabLst>
          <a:tab pos="4394200" algn="l"/>
        </a:tabLst>
        <a:defRPr sz="3200" b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165.xml"/><Relationship Id="rId13" Type="http://schemas.openxmlformats.org/officeDocument/2006/relationships/image" Target="../media/image6.png"/><Relationship Id="rId18" Type="http://schemas.openxmlformats.org/officeDocument/2006/relationships/image" Target="../media/image11.png"/><Relationship Id="rId3" Type="http://schemas.openxmlformats.org/officeDocument/2006/relationships/tags" Target="../tags/tag160.xml"/><Relationship Id="rId7" Type="http://schemas.openxmlformats.org/officeDocument/2006/relationships/tags" Target="../tags/tag164.xml"/><Relationship Id="rId12" Type="http://schemas.openxmlformats.org/officeDocument/2006/relationships/image" Target="../media/image2.png"/><Relationship Id="rId17" Type="http://schemas.openxmlformats.org/officeDocument/2006/relationships/image" Target="../media/image10.png"/><Relationship Id="rId2" Type="http://schemas.openxmlformats.org/officeDocument/2006/relationships/tags" Target="../tags/tag159.xml"/><Relationship Id="rId16" Type="http://schemas.openxmlformats.org/officeDocument/2006/relationships/image" Target="../media/image9.png"/><Relationship Id="rId1" Type="http://schemas.openxmlformats.org/officeDocument/2006/relationships/tags" Target="../tags/tag158.xml"/><Relationship Id="rId6" Type="http://schemas.openxmlformats.org/officeDocument/2006/relationships/tags" Target="../tags/tag163.xml"/><Relationship Id="rId11" Type="http://schemas.openxmlformats.org/officeDocument/2006/relationships/slideLayout" Target="../slideLayouts/slideLayout14.xml"/><Relationship Id="rId5" Type="http://schemas.openxmlformats.org/officeDocument/2006/relationships/tags" Target="../tags/tag162.xml"/><Relationship Id="rId15" Type="http://schemas.openxmlformats.org/officeDocument/2006/relationships/image" Target="../media/image8.png"/><Relationship Id="rId10" Type="http://schemas.openxmlformats.org/officeDocument/2006/relationships/tags" Target="../tags/tag167.xml"/><Relationship Id="rId19" Type="http://schemas.openxmlformats.org/officeDocument/2006/relationships/image" Target="../media/image12.png"/><Relationship Id="rId4" Type="http://schemas.openxmlformats.org/officeDocument/2006/relationships/tags" Target="../tags/tag161.xml"/><Relationship Id="rId9" Type="http://schemas.openxmlformats.org/officeDocument/2006/relationships/tags" Target="../tags/tag166.xml"/><Relationship Id="rId1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11.xml"/><Relationship Id="rId7" Type="http://schemas.openxmlformats.org/officeDocument/2006/relationships/image" Target="../media/image21.png"/><Relationship Id="rId2" Type="http://schemas.openxmlformats.org/officeDocument/2006/relationships/tags" Target="../tags/tag210.xml"/><Relationship Id="rId1" Type="http://schemas.openxmlformats.org/officeDocument/2006/relationships/tags" Target="../tags/tag209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15.xml"/><Relationship Id="rId2" Type="http://schemas.openxmlformats.org/officeDocument/2006/relationships/tags" Target="../tags/tag214.xml"/><Relationship Id="rId1" Type="http://schemas.openxmlformats.org/officeDocument/2006/relationships/tags" Target="../tags/tag213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219.xml"/><Relationship Id="rId2" Type="http://schemas.openxmlformats.org/officeDocument/2006/relationships/tags" Target="../tags/tag218.xml"/><Relationship Id="rId1" Type="http://schemas.openxmlformats.org/officeDocument/2006/relationships/tags" Target="../tags/tag217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223.xml"/><Relationship Id="rId7" Type="http://schemas.openxmlformats.org/officeDocument/2006/relationships/image" Target="../media/image22.png"/><Relationship Id="rId2" Type="http://schemas.openxmlformats.org/officeDocument/2006/relationships/tags" Target="../tags/tag222.xml"/><Relationship Id="rId1" Type="http://schemas.openxmlformats.org/officeDocument/2006/relationships/tags" Target="../tags/tag221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227.xml"/><Relationship Id="rId2" Type="http://schemas.openxmlformats.org/officeDocument/2006/relationships/tags" Target="../tags/tag226.xml"/><Relationship Id="rId1" Type="http://schemas.openxmlformats.org/officeDocument/2006/relationships/tags" Target="../tags/tag225.xml"/><Relationship Id="rId6" Type="http://schemas.openxmlformats.org/officeDocument/2006/relationships/image" Target="../media/image23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30.xml"/><Relationship Id="rId2" Type="http://schemas.openxmlformats.org/officeDocument/2006/relationships/tags" Target="../tags/tag229.xml"/><Relationship Id="rId1" Type="http://schemas.openxmlformats.org/officeDocument/2006/relationships/tags" Target="../tags/tag228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3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234.xml"/><Relationship Id="rId7" Type="http://schemas.openxmlformats.org/officeDocument/2006/relationships/image" Target="../media/image16.png"/><Relationship Id="rId2" Type="http://schemas.openxmlformats.org/officeDocument/2006/relationships/tags" Target="../tags/tag233.xml"/><Relationship Id="rId1" Type="http://schemas.openxmlformats.org/officeDocument/2006/relationships/tags" Target="../tags/tag232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3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238.xml"/><Relationship Id="rId2" Type="http://schemas.openxmlformats.org/officeDocument/2006/relationships/tags" Target="../tags/tag237.xml"/><Relationship Id="rId1" Type="http://schemas.openxmlformats.org/officeDocument/2006/relationships/tags" Target="../tags/tag236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39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247.xml"/><Relationship Id="rId13" Type="http://schemas.openxmlformats.org/officeDocument/2006/relationships/image" Target="../media/image7.png"/><Relationship Id="rId18" Type="http://schemas.openxmlformats.org/officeDocument/2006/relationships/image" Target="../media/image12.png"/><Relationship Id="rId3" Type="http://schemas.openxmlformats.org/officeDocument/2006/relationships/tags" Target="../tags/tag242.xml"/><Relationship Id="rId7" Type="http://schemas.openxmlformats.org/officeDocument/2006/relationships/tags" Target="../tags/tag246.xml"/><Relationship Id="rId12" Type="http://schemas.openxmlformats.org/officeDocument/2006/relationships/image" Target="../media/image6.png"/><Relationship Id="rId17" Type="http://schemas.openxmlformats.org/officeDocument/2006/relationships/image" Target="../media/image11.png"/><Relationship Id="rId2" Type="http://schemas.openxmlformats.org/officeDocument/2006/relationships/tags" Target="../tags/tag241.xml"/><Relationship Id="rId16" Type="http://schemas.openxmlformats.org/officeDocument/2006/relationships/image" Target="../media/image10.png"/><Relationship Id="rId1" Type="http://schemas.openxmlformats.org/officeDocument/2006/relationships/tags" Target="../tags/tag240.xml"/><Relationship Id="rId6" Type="http://schemas.openxmlformats.org/officeDocument/2006/relationships/tags" Target="../tags/tag245.xml"/><Relationship Id="rId11" Type="http://schemas.openxmlformats.org/officeDocument/2006/relationships/image" Target="../media/image2.png"/><Relationship Id="rId5" Type="http://schemas.openxmlformats.org/officeDocument/2006/relationships/tags" Target="../tags/tag244.xml"/><Relationship Id="rId15" Type="http://schemas.openxmlformats.org/officeDocument/2006/relationships/image" Target="../media/image9.png"/><Relationship Id="rId10" Type="http://schemas.openxmlformats.org/officeDocument/2006/relationships/slideLayout" Target="../slideLayouts/slideLayout14.xml"/><Relationship Id="rId4" Type="http://schemas.openxmlformats.org/officeDocument/2006/relationships/tags" Target="../tags/tag243.xml"/><Relationship Id="rId9" Type="http://schemas.openxmlformats.org/officeDocument/2006/relationships/tags" Target="../tags/tag248.xml"/><Relationship Id="rId1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75.xml"/><Relationship Id="rId13" Type="http://schemas.openxmlformats.org/officeDocument/2006/relationships/tags" Target="../tags/tag180.xml"/><Relationship Id="rId18" Type="http://schemas.openxmlformats.org/officeDocument/2006/relationships/image" Target="../media/image2.png"/><Relationship Id="rId3" Type="http://schemas.openxmlformats.org/officeDocument/2006/relationships/tags" Target="../tags/tag170.xml"/><Relationship Id="rId7" Type="http://schemas.openxmlformats.org/officeDocument/2006/relationships/tags" Target="../tags/tag174.xml"/><Relationship Id="rId12" Type="http://schemas.openxmlformats.org/officeDocument/2006/relationships/tags" Target="../tags/tag179.xml"/><Relationship Id="rId17" Type="http://schemas.openxmlformats.org/officeDocument/2006/relationships/slideLayout" Target="../slideLayouts/slideLayout14.xml"/><Relationship Id="rId2" Type="http://schemas.openxmlformats.org/officeDocument/2006/relationships/tags" Target="../tags/tag169.xml"/><Relationship Id="rId16" Type="http://schemas.openxmlformats.org/officeDocument/2006/relationships/tags" Target="../tags/tag183.xml"/><Relationship Id="rId1" Type="http://schemas.openxmlformats.org/officeDocument/2006/relationships/tags" Target="../tags/tag168.xml"/><Relationship Id="rId6" Type="http://schemas.openxmlformats.org/officeDocument/2006/relationships/tags" Target="../tags/tag173.xml"/><Relationship Id="rId11" Type="http://schemas.openxmlformats.org/officeDocument/2006/relationships/tags" Target="../tags/tag178.xml"/><Relationship Id="rId5" Type="http://schemas.openxmlformats.org/officeDocument/2006/relationships/tags" Target="../tags/tag172.xml"/><Relationship Id="rId15" Type="http://schemas.openxmlformats.org/officeDocument/2006/relationships/tags" Target="../tags/tag182.xml"/><Relationship Id="rId10" Type="http://schemas.openxmlformats.org/officeDocument/2006/relationships/tags" Target="../tags/tag177.xml"/><Relationship Id="rId4" Type="http://schemas.openxmlformats.org/officeDocument/2006/relationships/tags" Target="../tags/tag171.xml"/><Relationship Id="rId9" Type="http://schemas.openxmlformats.org/officeDocument/2006/relationships/tags" Target="../tags/tag176.xml"/><Relationship Id="rId14" Type="http://schemas.openxmlformats.org/officeDocument/2006/relationships/tags" Target="../tags/tag18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" Type="http://schemas.openxmlformats.org/officeDocument/2006/relationships/tags" Target="../tags/tag184.xml"/><Relationship Id="rId6" Type="http://schemas.openxmlformats.org/officeDocument/2006/relationships/image" Target="../media/image13.emf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" Type="http://schemas.openxmlformats.org/officeDocument/2006/relationships/tags" Target="../tags/tag187.xml"/><Relationship Id="rId6" Type="http://schemas.openxmlformats.org/officeDocument/2006/relationships/image" Target="../media/image14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192.xml"/><Relationship Id="rId7" Type="http://schemas.openxmlformats.org/officeDocument/2006/relationships/image" Target="../media/image15.png"/><Relationship Id="rId2" Type="http://schemas.openxmlformats.org/officeDocument/2006/relationships/tags" Target="../tags/tag191.xml"/><Relationship Id="rId1" Type="http://schemas.openxmlformats.org/officeDocument/2006/relationships/tags" Target="../tags/tag190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9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96.xml"/><Relationship Id="rId7" Type="http://schemas.openxmlformats.org/officeDocument/2006/relationships/image" Target="../media/image16.png"/><Relationship Id="rId2" Type="http://schemas.openxmlformats.org/officeDocument/2006/relationships/tags" Target="../tags/tag195.xml"/><Relationship Id="rId1" Type="http://schemas.openxmlformats.org/officeDocument/2006/relationships/tags" Target="../tags/tag194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99.xml"/><Relationship Id="rId7" Type="http://schemas.openxmlformats.org/officeDocument/2006/relationships/image" Target="../media/image17.png"/><Relationship Id="rId2" Type="http://schemas.openxmlformats.org/officeDocument/2006/relationships/tags" Target="../tags/tag198.xml"/><Relationship Id="rId1" Type="http://schemas.openxmlformats.org/officeDocument/2006/relationships/tags" Target="../tags/tag197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202.xml"/><Relationship Id="rId7" Type="http://schemas.openxmlformats.org/officeDocument/2006/relationships/tags" Target="../tags/tag204.xml"/><Relationship Id="rId12" Type="http://schemas.openxmlformats.org/officeDocument/2006/relationships/image" Target="../media/image20.png"/><Relationship Id="rId2" Type="http://schemas.openxmlformats.org/officeDocument/2006/relationships/tags" Target="../tags/tag201.xml"/><Relationship Id="rId1" Type="http://schemas.openxmlformats.org/officeDocument/2006/relationships/tags" Target="../tags/tag200.xml"/><Relationship Id="rId6" Type="http://schemas.openxmlformats.org/officeDocument/2006/relationships/tags" Target="../tags/tag203.xml"/><Relationship Id="rId11" Type="http://schemas.openxmlformats.org/officeDocument/2006/relationships/image" Target="../media/image19.png"/><Relationship Id="rId5" Type="http://schemas.microsoft.com/office/2007/relationships/media" Target="../media/media1.mp4"/><Relationship Id="rId10" Type="http://schemas.openxmlformats.org/officeDocument/2006/relationships/image" Target="../media/image18.jpeg"/><Relationship Id="rId4" Type="http://schemas.openxmlformats.org/officeDocument/2006/relationships/video" Target="NULL" TargetMode="External"/><Relationship Id="rId9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07.xml"/><Relationship Id="rId7" Type="http://schemas.openxmlformats.org/officeDocument/2006/relationships/image" Target="../media/image21.png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0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6881731652683_.pic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7839075" y="3505835"/>
            <a:ext cx="4352925" cy="3352165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0" y="2439035"/>
            <a:ext cx="12101830" cy="1979295"/>
          </a:xfrm>
        </p:spPr>
        <p:txBody>
          <a:bodyPr>
            <a:normAutofit/>
          </a:bodyPr>
          <a:lstStyle/>
          <a:p>
            <a:pPr algn="ctr"/>
            <a:r>
              <a:rPr lang="en-US" altLang="zh-CN" sz="6000" dirty="0">
                <a:solidFill>
                  <a:schemeClr val="tx1"/>
                </a:solidFill>
              </a:rPr>
              <a:t>EDA240241</a:t>
            </a:r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1198800" y="4891360"/>
            <a:ext cx="9799200" cy="1472400"/>
          </a:xfrm>
        </p:spPr>
        <p:txBody>
          <a:bodyPr anchor="ctr" anchorCtr="0"/>
          <a:lstStyle/>
          <a:p>
            <a:pPr marL="0" indent="0" algn="ctr">
              <a:buNone/>
            </a:pPr>
            <a:r>
              <a:rPr lang="en-US" altLang="zh-CN" sz="1800">
                <a:solidFill>
                  <a:schemeClr val="tx1"/>
                </a:solidFill>
              </a:rPr>
              <a:t>2024</a:t>
            </a:r>
            <a:r>
              <a:rPr lang="zh-CN" altLang="en-US" sz="1800">
                <a:solidFill>
                  <a:schemeClr val="tx1"/>
                </a:solidFill>
              </a:rPr>
              <a:t>年</a:t>
            </a:r>
            <a:r>
              <a:rPr lang="en-US" altLang="zh-CN" sz="1800">
                <a:solidFill>
                  <a:schemeClr val="tx1"/>
                </a:solidFill>
              </a:rPr>
              <a:t>12</a:t>
            </a:r>
            <a:r>
              <a:rPr lang="zh-CN" altLang="en-US" sz="1800">
                <a:solidFill>
                  <a:schemeClr val="tx1"/>
                </a:solidFill>
              </a:rPr>
              <a:t>月</a:t>
            </a:r>
            <a:r>
              <a:rPr lang="en-US" altLang="zh-CN" sz="1800">
                <a:solidFill>
                  <a:schemeClr val="tx1"/>
                </a:solidFill>
              </a:rPr>
              <a:t>7</a:t>
            </a:r>
            <a:r>
              <a:rPr lang="zh-CN" altLang="en-US" sz="1800">
                <a:solidFill>
                  <a:schemeClr val="tx1"/>
                </a:solidFill>
              </a:rPr>
              <a:t>日</a:t>
            </a:r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2185035" y="1203325"/>
            <a:ext cx="7827010" cy="11017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487680" y="113665"/>
            <a:ext cx="768350" cy="68008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1336675" y="116205"/>
            <a:ext cx="1158875" cy="71564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9958705" y="113030"/>
            <a:ext cx="1234440" cy="57467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11351260" y="113030"/>
            <a:ext cx="549275" cy="59436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7821930" y="116840"/>
            <a:ext cx="2136775" cy="570865"/>
          </a:xfrm>
          <a:prstGeom prst="rect">
            <a:avLst/>
          </a:prstGeom>
        </p:spPr>
      </p:pic>
      <p:pic>
        <p:nvPicPr>
          <p:cNvPr id="5" name="图片 4" descr="563e190c93a5b8dbb1732de3571bbbb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576195" y="329565"/>
            <a:ext cx="1919605" cy="3098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3673475" cy="49720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边界问题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48018" y="1659547"/>
            <a:ext cx="10895965" cy="28282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Fanout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较小时，时钟树层数会明显上升。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如果在代码中未考虑到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Fanout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对时钟树构建循环次数的影响，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则程序将无法正常运行。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3771C20-B590-40D8-93F1-8C1BE5C832F5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441" y="3239082"/>
            <a:ext cx="4980620" cy="325374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84639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721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4155440" cy="44577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寻找非重叠点多线程实现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44FF6CF-E5C1-48D1-8A7F-00A4D72D436A}"/>
              </a:ext>
            </a:extLst>
          </p:cNvPr>
          <p:cNvGrpSpPr/>
          <p:nvPr/>
        </p:nvGrpSpPr>
        <p:grpSpPr>
          <a:xfrm>
            <a:off x="1292134" y="1948921"/>
            <a:ext cx="1651181" cy="1694026"/>
            <a:chOff x="1493302" y="1970152"/>
            <a:chExt cx="2489052" cy="2541164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0A3064E3-4083-47B1-9806-F78CA344788B}"/>
                </a:ext>
              </a:extLst>
            </p:cNvPr>
            <p:cNvSpPr/>
            <p:nvPr/>
          </p:nvSpPr>
          <p:spPr>
            <a:xfrm>
              <a:off x="1493302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2536BB20-82CB-4710-B686-D0EA83E02BBD}"/>
                </a:ext>
              </a:extLst>
            </p:cNvPr>
            <p:cNvSpPr/>
            <p:nvPr/>
          </p:nvSpPr>
          <p:spPr>
            <a:xfrm>
              <a:off x="2322986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115201DC-993F-4B51-84E2-BACFADA47697}"/>
                </a:ext>
              </a:extLst>
            </p:cNvPr>
            <p:cNvSpPr/>
            <p:nvPr/>
          </p:nvSpPr>
          <p:spPr>
            <a:xfrm>
              <a:off x="3152670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D38B2C23-E78A-4CC2-905A-3FB4FE9D65AD}"/>
                </a:ext>
              </a:extLst>
            </p:cNvPr>
            <p:cNvSpPr/>
            <p:nvPr/>
          </p:nvSpPr>
          <p:spPr>
            <a:xfrm>
              <a:off x="1493302" y="2817208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5C766C9C-363A-47E2-9890-89EFD0262761}"/>
                </a:ext>
              </a:extLst>
            </p:cNvPr>
            <p:cNvSpPr/>
            <p:nvPr/>
          </p:nvSpPr>
          <p:spPr>
            <a:xfrm>
              <a:off x="2322986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A</a:t>
              </a:r>
              <a:endParaRPr lang="zh-CN" altLang="en-US" dirty="0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9A8A4B27-A550-436F-AA7E-D9FC1FCA3C9B}"/>
                </a:ext>
              </a:extLst>
            </p:cNvPr>
            <p:cNvSpPr/>
            <p:nvPr/>
          </p:nvSpPr>
          <p:spPr>
            <a:xfrm>
              <a:off x="3152670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B</a:t>
              </a:r>
              <a:endParaRPr lang="zh-CN" altLang="en-US" dirty="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DF423A85-7335-4BF0-B006-891132FB287F}"/>
                </a:ext>
              </a:extLst>
            </p:cNvPr>
            <p:cNvSpPr/>
            <p:nvPr/>
          </p:nvSpPr>
          <p:spPr>
            <a:xfrm>
              <a:off x="1493302" y="366426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6B76D5F-B620-4004-A11E-8D838C3673AB}"/>
                </a:ext>
              </a:extLst>
            </p:cNvPr>
            <p:cNvSpPr/>
            <p:nvPr/>
          </p:nvSpPr>
          <p:spPr>
            <a:xfrm>
              <a:off x="2322986" y="366426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E</a:t>
              </a:r>
              <a:endParaRPr lang="zh-CN" altLang="en-US" dirty="0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345AB2E3-21F4-4C05-9360-A9FE4C5380B4}"/>
                </a:ext>
              </a:extLst>
            </p:cNvPr>
            <p:cNvSpPr/>
            <p:nvPr/>
          </p:nvSpPr>
          <p:spPr>
            <a:xfrm>
              <a:off x="3152670" y="3664260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F</a:t>
              </a:r>
              <a:endParaRPr lang="zh-CN" altLang="en-US" dirty="0"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044C111B-AA36-41BB-A9D3-901FB73FC3B0}"/>
              </a:ext>
            </a:extLst>
          </p:cNvPr>
          <p:cNvGrpSpPr/>
          <p:nvPr/>
        </p:nvGrpSpPr>
        <p:grpSpPr>
          <a:xfrm>
            <a:off x="1292134" y="3637966"/>
            <a:ext cx="1651181" cy="1694026"/>
            <a:chOff x="1493302" y="1970152"/>
            <a:chExt cx="2489052" cy="2541164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838402A5-1DFC-43E6-8300-BDBB86DA51BA}"/>
                </a:ext>
              </a:extLst>
            </p:cNvPr>
            <p:cNvSpPr/>
            <p:nvPr/>
          </p:nvSpPr>
          <p:spPr>
            <a:xfrm>
              <a:off x="1493302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B6956CA-C0C3-4B0E-BE48-AEFA033F6F34}"/>
                </a:ext>
              </a:extLst>
            </p:cNvPr>
            <p:cNvSpPr/>
            <p:nvPr/>
          </p:nvSpPr>
          <p:spPr>
            <a:xfrm>
              <a:off x="2322986" y="197015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41645169-3AA4-479C-9142-2495A14651F1}"/>
                </a:ext>
              </a:extLst>
            </p:cNvPr>
            <p:cNvSpPr/>
            <p:nvPr/>
          </p:nvSpPr>
          <p:spPr>
            <a:xfrm>
              <a:off x="3152670" y="197015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F8AB3D57-2045-4A57-B57C-F499FA913CB2}"/>
                </a:ext>
              </a:extLst>
            </p:cNvPr>
            <p:cNvSpPr/>
            <p:nvPr/>
          </p:nvSpPr>
          <p:spPr>
            <a:xfrm>
              <a:off x="1493302" y="2817208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2C7CEEB8-A8E5-4926-AD7D-3D54D23A17FD}"/>
                </a:ext>
              </a:extLst>
            </p:cNvPr>
            <p:cNvSpPr/>
            <p:nvPr/>
          </p:nvSpPr>
          <p:spPr>
            <a:xfrm>
              <a:off x="2322986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B830A00-A741-4F1D-BFDC-9C71C049671B}"/>
                </a:ext>
              </a:extLst>
            </p:cNvPr>
            <p:cNvSpPr/>
            <p:nvPr/>
          </p:nvSpPr>
          <p:spPr>
            <a:xfrm>
              <a:off x="3152670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DF187E5E-63CC-4D9A-AA5C-FA5924711E23}"/>
                </a:ext>
              </a:extLst>
            </p:cNvPr>
            <p:cNvSpPr/>
            <p:nvPr/>
          </p:nvSpPr>
          <p:spPr>
            <a:xfrm>
              <a:off x="1493302" y="366426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58CA7FB9-6E69-4647-947F-3C61D191BAEC}"/>
                </a:ext>
              </a:extLst>
            </p:cNvPr>
            <p:cNvSpPr/>
            <p:nvPr/>
          </p:nvSpPr>
          <p:spPr>
            <a:xfrm>
              <a:off x="2322986" y="366426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1DDCDBD1-06A1-42FA-ACD0-0BC53B2BD243}"/>
                </a:ext>
              </a:extLst>
            </p:cNvPr>
            <p:cNvSpPr/>
            <p:nvPr/>
          </p:nvSpPr>
          <p:spPr>
            <a:xfrm>
              <a:off x="3152670" y="3664260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E6BBB254-94D5-4E0C-BEDA-58595056D010}"/>
              </a:ext>
            </a:extLst>
          </p:cNvPr>
          <p:cNvGrpSpPr/>
          <p:nvPr/>
        </p:nvGrpSpPr>
        <p:grpSpPr>
          <a:xfrm>
            <a:off x="2943314" y="1943940"/>
            <a:ext cx="1651181" cy="1694026"/>
            <a:chOff x="1493302" y="1970152"/>
            <a:chExt cx="2489052" cy="2541164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213839A-45EA-471E-B4BC-4456B7E5BFE9}"/>
                </a:ext>
              </a:extLst>
            </p:cNvPr>
            <p:cNvSpPr/>
            <p:nvPr/>
          </p:nvSpPr>
          <p:spPr>
            <a:xfrm>
              <a:off x="1493302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11AEA410-F31C-477A-826C-C85A045BE068}"/>
                </a:ext>
              </a:extLst>
            </p:cNvPr>
            <p:cNvSpPr/>
            <p:nvPr/>
          </p:nvSpPr>
          <p:spPr>
            <a:xfrm>
              <a:off x="2322986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4D71A571-E869-48E6-BD2D-CA5BBA56A969}"/>
                </a:ext>
              </a:extLst>
            </p:cNvPr>
            <p:cNvSpPr/>
            <p:nvPr/>
          </p:nvSpPr>
          <p:spPr>
            <a:xfrm>
              <a:off x="3152670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F5D04DCF-03D1-4361-B67B-3895432AA1DA}"/>
                </a:ext>
              </a:extLst>
            </p:cNvPr>
            <p:cNvSpPr/>
            <p:nvPr/>
          </p:nvSpPr>
          <p:spPr>
            <a:xfrm>
              <a:off x="1493302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C</a:t>
              </a:r>
              <a:endParaRPr lang="zh-CN" altLang="en-US" dirty="0"/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00D9F968-3082-48F8-9452-9E05A4BDDA42}"/>
                </a:ext>
              </a:extLst>
            </p:cNvPr>
            <p:cNvSpPr/>
            <p:nvPr/>
          </p:nvSpPr>
          <p:spPr>
            <a:xfrm>
              <a:off x="2322986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/>
                <a:t>D</a:t>
              </a:r>
              <a:endParaRPr lang="zh-CN" altLang="en-US" dirty="0"/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D5F2E249-9687-4FFB-9C4B-BA23081FC2AA}"/>
                </a:ext>
              </a:extLst>
            </p:cNvPr>
            <p:cNvSpPr/>
            <p:nvPr/>
          </p:nvSpPr>
          <p:spPr>
            <a:xfrm>
              <a:off x="3152670" y="2817208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D5C23C00-D2F5-4FDF-9733-F783930697E7}"/>
                </a:ext>
              </a:extLst>
            </p:cNvPr>
            <p:cNvSpPr/>
            <p:nvPr/>
          </p:nvSpPr>
          <p:spPr>
            <a:xfrm>
              <a:off x="1493302" y="366426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G</a:t>
              </a:r>
              <a:endParaRPr lang="zh-CN" altLang="en-US" dirty="0"/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FE999462-DA85-4A6B-89D7-4770FB27A0B2}"/>
                </a:ext>
              </a:extLst>
            </p:cNvPr>
            <p:cNvSpPr/>
            <p:nvPr/>
          </p:nvSpPr>
          <p:spPr>
            <a:xfrm>
              <a:off x="2322986" y="366426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74543F4-9D68-4B2E-BA2C-CC7A0FD8EC85}"/>
                </a:ext>
              </a:extLst>
            </p:cNvPr>
            <p:cNvSpPr/>
            <p:nvPr/>
          </p:nvSpPr>
          <p:spPr>
            <a:xfrm>
              <a:off x="3152670" y="3664260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DEE4F8E9-936A-4CBA-8F5B-0EFE7BFFDD3E}"/>
              </a:ext>
            </a:extLst>
          </p:cNvPr>
          <p:cNvGrpSpPr/>
          <p:nvPr/>
        </p:nvGrpSpPr>
        <p:grpSpPr>
          <a:xfrm>
            <a:off x="2943313" y="3637966"/>
            <a:ext cx="1651181" cy="1694026"/>
            <a:chOff x="1493302" y="1970152"/>
            <a:chExt cx="2489052" cy="2541164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A2B62AC6-84C6-4DB0-94E2-51678DD81B03}"/>
                </a:ext>
              </a:extLst>
            </p:cNvPr>
            <p:cNvSpPr/>
            <p:nvPr/>
          </p:nvSpPr>
          <p:spPr>
            <a:xfrm>
              <a:off x="1493302" y="197015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8C51E3AE-EECD-43AA-89B1-E2F53781DA66}"/>
                </a:ext>
              </a:extLst>
            </p:cNvPr>
            <p:cNvSpPr/>
            <p:nvPr/>
          </p:nvSpPr>
          <p:spPr>
            <a:xfrm>
              <a:off x="2322986" y="1970152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561B6601-B06E-49F0-8167-3BE87B6E3559}"/>
                </a:ext>
              </a:extLst>
            </p:cNvPr>
            <p:cNvSpPr/>
            <p:nvPr/>
          </p:nvSpPr>
          <p:spPr>
            <a:xfrm>
              <a:off x="3152670" y="197015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5C11D848-B9CF-4A51-8057-27984D435A9F}"/>
                </a:ext>
              </a:extLst>
            </p:cNvPr>
            <p:cNvSpPr/>
            <p:nvPr/>
          </p:nvSpPr>
          <p:spPr>
            <a:xfrm>
              <a:off x="1493302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CD20FC80-FDFD-4AC9-B99C-3DDC0DD4A833}"/>
                </a:ext>
              </a:extLst>
            </p:cNvPr>
            <p:cNvSpPr/>
            <p:nvPr/>
          </p:nvSpPr>
          <p:spPr>
            <a:xfrm>
              <a:off x="2322986" y="2817208"/>
              <a:ext cx="829684" cy="847054"/>
            </a:xfrm>
            <a:prstGeom prst="rect">
              <a:avLst/>
            </a:prstGeom>
            <a:solidFill>
              <a:schemeClr val="accent5"/>
            </a:solidFill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9EA30524-A35B-484B-BC53-A07263074094}"/>
                </a:ext>
              </a:extLst>
            </p:cNvPr>
            <p:cNvSpPr/>
            <p:nvPr/>
          </p:nvSpPr>
          <p:spPr>
            <a:xfrm>
              <a:off x="3152670" y="2817208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5A89FFCF-3040-4C0F-90EB-9C3C69084737}"/>
                </a:ext>
              </a:extLst>
            </p:cNvPr>
            <p:cNvSpPr/>
            <p:nvPr/>
          </p:nvSpPr>
          <p:spPr>
            <a:xfrm>
              <a:off x="1493302" y="366426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020FDA14-20A5-4C04-8F6F-B520DCFC170F}"/>
                </a:ext>
              </a:extLst>
            </p:cNvPr>
            <p:cNvSpPr/>
            <p:nvPr/>
          </p:nvSpPr>
          <p:spPr>
            <a:xfrm>
              <a:off x="2322986" y="3664262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BA422A1A-33A5-4249-AB43-4F3A485694B3}"/>
                </a:ext>
              </a:extLst>
            </p:cNvPr>
            <p:cNvSpPr/>
            <p:nvPr/>
          </p:nvSpPr>
          <p:spPr>
            <a:xfrm>
              <a:off x="3152670" y="3664260"/>
              <a:ext cx="829684" cy="847054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01BCC8DA-FA3B-4ACC-AD9C-5DA3405242D1}"/>
              </a:ext>
            </a:extLst>
          </p:cNvPr>
          <p:cNvCxnSpPr>
            <a:cxnSpLocks/>
          </p:cNvCxnSpPr>
          <p:nvPr/>
        </p:nvCxnSpPr>
        <p:spPr>
          <a:xfrm>
            <a:off x="1842528" y="2513596"/>
            <a:ext cx="2195728" cy="49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F14D54C1-B985-41D1-99DE-001BC4E4120C}"/>
              </a:ext>
            </a:extLst>
          </p:cNvPr>
          <p:cNvCxnSpPr>
            <a:cxnSpLocks/>
          </p:cNvCxnSpPr>
          <p:nvPr/>
        </p:nvCxnSpPr>
        <p:spPr>
          <a:xfrm>
            <a:off x="1842528" y="4757355"/>
            <a:ext cx="2195728" cy="49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0B39A240-B407-4B0D-99D2-7799AC2ADAF1}"/>
              </a:ext>
            </a:extLst>
          </p:cNvPr>
          <p:cNvCxnSpPr>
            <a:cxnSpLocks/>
          </p:cNvCxnSpPr>
          <p:nvPr/>
        </p:nvCxnSpPr>
        <p:spPr>
          <a:xfrm>
            <a:off x="1842528" y="2518578"/>
            <a:ext cx="0" cy="22487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直接连接符 51">
            <a:extLst>
              <a:ext uri="{FF2B5EF4-FFF2-40B4-BE49-F238E27FC236}">
                <a16:creationId xmlns:a16="http://schemas.microsoft.com/office/drawing/2014/main" id="{2436231B-7C48-40FD-8077-29DAE77E441E}"/>
              </a:ext>
            </a:extLst>
          </p:cNvPr>
          <p:cNvCxnSpPr>
            <a:cxnSpLocks/>
          </p:cNvCxnSpPr>
          <p:nvPr/>
        </p:nvCxnSpPr>
        <p:spPr>
          <a:xfrm>
            <a:off x="4029632" y="2508617"/>
            <a:ext cx="0" cy="224873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6" name="箭头: 右 105">
            <a:extLst>
              <a:ext uri="{FF2B5EF4-FFF2-40B4-BE49-F238E27FC236}">
                <a16:creationId xmlns:a16="http://schemas.microsoft.com/office/drawing/2014/main" id="{16C0695C-C602-4F9B-8A49-1501AB574BBD}"/>
              </a:ext>
            </a:extLst>
          </p:cNvPr>
          <p:cNvSpPr/>
          <p:nvPr/>
        </p:nvSpPr>
        <p:spPr>
          <a:xfrm>
            <a:off x="4940983" y="3507397"/>
            <a:ext cx="850502" cy="384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7" name="组合 276">
            <a:extLst>
              <a:ext uri="{FF2B5EF4-FFF2-40B4-BE49-F238E27FC236}">
                <a16:creationId xmlns:a16="http://schemas.microsoft.com/office/drawing/2014/main" id="{E5EB673E-5F54-447A-BCD0-B5032270E6E9}"/>
              </a:ext>
            </a:extLst>
          </p:cNvPr>
          <p:cNvGrpSpPr/>
          <p:nvPr/>
        </p:nvGrpSpPr>
        <p:grpSpPr>
          <a:xfrm>
            <a:off x="6216736" y="1313136"/>
            <a:ext cx="4877697" cy="4639700"/>
            <a:chOff x="6399748" y="1433320"/>
            <a:chExt cx="6579712" cy="6786258"/>
          </a:xfrm>
        </p:grpSpPr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8DCB05AB-6708-4395-ABFE-03D3540CB140}"/>
                </a:ext>
              </a:extLst>
            </p:cNvPr>
            <p:cNvGrpSpPr/>
            <p:nvPr/>
          </p:nvGrpSpPr>
          <p:grpSpPr>
            <a:xfrm>
              <a:off x="6400517" y="1438400"/>
              <a:ext cx="3287892" cy="3393130"/>
              <a:chOff x="6400517" y="1438400"/>
              <a:chExt cx="3287892" cy="3393130"/>
            </a:xfrm>
          </p:grpSpPr>
          <p:grpSp>
            <p:nvGrpSpPr>
              <p:cNvPr id="113" name="组合 112">
                <a:extLst>
                  <a:ext uri="{FF2B5EF4-FFF2-40B4-BE49-F238E27FC236}">
                    <a16:creationId xmlns:a16="http://schemas.microsoft.com/office/drawing/2014/main" id="{F3F0AF02-1D43-4817-A545-82BC91ED3D2A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14" name="矩形 113">
                  <a:extLst>
                    <a:ext uri="{FF2B5EF4-FFF2-40B4-BE49-F238E27FC236}">
                      <a16:creationId xmlns:a16="http://schemas.microsoft.com/office/drawing/2014/main" id="{90C69AE8-53B8-4FEE-B5E5-325022C2E9A1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5" name="矩形 114">
                  <a:extLst>
                    <a:ext uri="{FF2B5EF4-FFF2-40B4-BE49-F238E27FC236}">
                      <a16:creationId xmlns:a16="http://schemas.microsoft.com/office/drawing/2014/main" id="{E54C9264-DF81-42CD-A9D5-F40A574C823C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6" name="矩形 115">
                  <a:extLst>
                    <a:ext uri="{FF2B5EF4-FFF2-40B4-BE49-F238E27FC236}">
                      <a16:creationId xmlns:a16="http://schemas.microsoft.com/office/drawing/2014/main" id="{48418FE1-5F74-40E4-A292-4BF86646FED2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7" name="矩形 116">
                  <a:extLst>
                    <a:ext uri="{FF2B5EF4-FFF2-40B4-BE49-F238E27FC236}">
                      <a16:creationId xmlns:a16="http://schemas.microsoft.com/office/drawing/2014/main" id="{0139EDF7-7E76-4FAE-9640-B05F4E5D1DB2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8" name="矩形 117">
                  <a:extLst>
                    <a:ext uri="{FF2B5EF4-FFF2-40B4-BE49-F238E27FC236}">
                      <a16:creationId xmlns:a16="http://schemas.microsoft.com/office/drawing/2014/main" id="{64CF49AB-3C81-4F3E-807F-22E3334B808F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9" name="矩形 118">
                  <a:extLst>
                    <a:ext uri="{FF2B5EF4-FFF2-40B4-BE49-F238E27FC236}">
                      <a16:creationId xmlns:a16="http://schemas.microsoft.com/office/drawing/2014/main" id="{97B18453-7DC6-4C3D-835B-1BEF94CE403A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0" name="矩形 119">
                  <a:extLst>
                    <a:ext uri="{FF2B5EF4-FFF2-40B4-BE49-F238E27FC236}">
                      <a16:creationId xmlns:a16="http://schemas.microsoft.com/office/drawing/2014/main" id="{E9413DBE-719D-435A-B3DE-F9F3B895A627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1" name="矩形 120">
                  <a:extLst>
                    <a:ext uri="{FF2B5EF4-FFF2-40B4-BE49-F238E27FC236}">
                      <a16:creationId xmlns:a16="http://schemas.microsoft.com/office/drawing/2014/main" id="{9E9CB431-E6DD-481F-8AD2-B06D69FB48FB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2" name="矩形 121">
                  <a:extLst>
                    <a:ext uri="{FF2B5EF4-FFF2-40B4-BE49-F238E27FC236}">
                      <a16:creationId xmlns:a16="http://schemas.microsoft.com/office/drawing/2014/main" id="{D1DD6158-ABDD-482F-9A21-9BA5D614EFB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23" name="组合 122">
                <a:extLst>
                  <a:ext uri="{FF2B5EF4-FFF2-40B4-BE49-F238E27FC236}">
                    <a16:creationId xmlns:a16="http://schemas.microsoft.com/office/drawing/2014/main" id="{82560F6D-76E0-4C17-8D5C-77181FEEFBBA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24" name="矩形 123">
                  <a:extLst>
                    <a:ext uri="{FF2B5EF4-FFF2-40B4-BE49-F238E27FC236}">
                      <a16:creationId xmlns:a16="http://schemas.microsoft.com/office/drawing/2014/main" id="{160E56F4-F526-4281-9A90-EEC3F213059A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5" name="矩形 124">
                  <a:extLst>
                    <a:ext uri="{FF2B5EF4-FFF2-40B4-BE49-F238E27FC236}">
                      <a16:creationId xmlns:a16="http://schemas.microsoft.com/office/drawing/2014/main" id="{BBE5C753-0B51-425E-8BB2-49DE7E03579A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6" name="矩形 125">
                  <a:extLst>
                    <a:ext uri="{FF2B5EF4-FFF2-40B4-BE49-F238E27FC236}">
                      <a16:creationId xmlns:a16="http://schemas.microsoft.com/office/drawing/2014/main" id="{43FDB7D0-05F2-4CFF-B9FB-C51E4C581375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7" name="矩形 126">
                  <a:extLst>
                    <a:ext uri="{FF2B5EF4-FFF2-40B4-BE49-F238E27FC236}">
                      <a16:creationId xmlns:a16="http://schemas.microsoft.com/office/drawing/2014/main" id="{B7C813E7-88DE-4E7D-A0D2-018F0426148E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8" name="矩形 127">
                  <a:extLst>
                    <a:ext uri="{FF2B5EF4-FFF2-40B4-BE49-F238E27FC236}">
                      <a16:creationId xmlns:a16="http://schemas.microsoft.com/office/drawing/2014/main" id="{92A17357-02EC-496D-A09E-D49F4619C2D4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9" name="矩形 128">
                  <a:extLst>
                    <a:ext uri="{FF2B5EF4-FFF2-40B4-BE49-F238E27FC236}">
                      <a16:creationId xmlns:a16="http://schemas.microsoft.com/office/drawing/2014/main" id="{8C374E86-3376-4023-9259-5D908709E2D9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0" name="矩形 129">
                  <a:extLst>
                    <a:ext uri="{FF2B5EF4-FFF2-40B4-BE49-F238E27FC236}">
                      <a16:creationId xmlns:a16="http://schemas.microsoft.com/office/drawing/2014/main" id="{56BB6A31-37F6-40CE-8BC9-E8D09C2E4EE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76294140-32D0-44B9-B949-2CAE523C73D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78813433-32DD-451E-BE99-9C1FA5683F2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33" name="组合 132">
                <a:extLst>
                  <a:ext uri="{FF2B5EF4-FFF2-40B4-BE49-F238E27FC236}">
                    <a16:creationId xmlns:a16="http://schemas.microsoft.com/office/drawing/2014/main" id="{A1CE9109-3CCD-4CDB-91FE-1D4C47D35135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34" name="矩形 133">
                  <a:extLst>
                    <a:ext uri="{FF2B5EF4-FFF2-40B4-BE49-F238E27FC236}">
                      <a16:creationId xmlns:a16="http://schemas.microsoft.com/office/drawing/2014/main" id="{B1BA15D9-904D-4F6F-8A97-93EF31FCFB37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5" name="矩形 134">
                  <a:extLst>
                    <a:ext uri="{FF2B5EF4-FFF2-40B4-BE49-F238E27FC236}">
                      <a16:creationId xmlns:a16="http://schemas.microsoft.com/office/drawing/2014/main" id="{F0A20CC2-D023-4100-823B-EBA6BF4ECE71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6" name="矩形 135">
                  <a:extLst>
                    <a:ext uri="{FF2B5EF4-FFF2-40B4-BE49-F238E27FC236}">
                      <a16:creationId xmlns:a16="http://schemas.microsoft.com/office/drawing/2014/main" id="{9C98E1A5-23D1-442C-8CF2-DF2FC9EBDEDE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7" name="矩形 136">
                  <a:extLst>
                    <a:ext uri="{FF2B5EF4-FFF2-40B4-BE49-F238E27FC236}">
                      <a16:creationId xmlns:a16="http://schemas.microsoft.com/office/drawing/2014/main" id="{B87DDB67-D0D2-4717-8EF9-6C8B150BCB57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8" name="矩形 137">
                  <a:extLst>
                    <a:ext uri="{FF2B5EF4-FFF2-40B4-BE49-F238E27FC236}">
                      <a16:creationId xmlns:a16="http://schemas.microsoft.com/office/drawing/2014/main" id="{D8360B9D-A244-40A6-8C01-31D0A3A56F9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9" name="矩形 138">
                  <a:extLst>
                    <a:ext uri="{FF2B5EF4-FFF2-40B4-BE49-F238E27FC236}">
                      <a16:creationId xmlns:a16="http://schemas.microsoft.com/office/drawing/2014/main" id="{66238312-E609-4870-A19D-42C10F42ED16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0" name="矩形 139">
                  <a:extLst>
                    <a:ext uri="{FF2B5EF4-FFF2-40B4-BE49-F238E27FC236}">
                      <a16:creationId xmlns:a16="http://schemas.microsoft.com/office/drawing/2014/main" id="{4E4FC857-5764-4E0D-925A-B1D1B658C2F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1" name="矩形 140">
                  <a:extLst>
                    <a:ext uri="{FF2B5EF4-FFF2-40B4-BE49-F238E27FC236}">
                      <a16:creationId xmlns:a16="http://schemas.microsoft.com/office/drawing/2014/main" id="{99D9256E-CE38-427A-A7FF-1E10948B70C0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2" name="矩形 141">
                  <a:extLst>
                    <a:ext uri="{FF2B5EF4-FFF2-40B4-BE49-F238E27FC236}">
                      <a16:creationId xmlns:a16="http://schemas.microsoft.com/office/drawing/2014/main" id="{8E904628-99CB-426A-98C1-2A83DFA2581F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43" name="组合 142">
                <a:extLst>
                  <a:ext uri="{FF2B5EF4-FFF2-40B4-BE49-F238E27FC236}">
                    <a16:creationId xmlns:a16="http://schemas.microsoft.com/office/drawing/2014/main" id="{6F37677E-D979-46DF-A886-6EFCBE474336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44" name="矩形 143">
                  <a:extLst>
                    <a:ext uri="{FF2B5EF4-FFF2-40B4-BE49-F238E27FC236}">
                      <a16:creationId xmlns:a16="http://schemas.microsoft.com/office/drawing/2014/main" id="{EC4ECF72-CAF6-4B7A-90B9-AE86B6F6938F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A</a:t>
                  </a:r>
                  <a:endParaRPr lang="zh-CN" altLang="en-US" dirty="0"/>
                </a:p>
              </p:txBody>
            </p:sp>
            <p:sp>
              <p:nvSpPr>
                <p:cNvPr id="145" name="矩形 144">
                  <a:extLst>
                    <a:ext uri="{FF2B5EF4-FFF2-40B4-BE49-F238E27FC236}">
                      <a16:creationId xmlns:a16="http://schemas.microsoft.com/office/drawing/2014/main" id="{E739ECE0-D275-4B99-ACAF-C04BE0AD4CE6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B</a:t>
                  </a:r>
                  <a:endParaRPr lang="zh-CN" altLang="en-US" dirty="0"/>
                </a:p>
              </p:txBody>
            </p:sp>
            <p:sp>
              <p:nvSpPr>
                <p:cNvPr id="146" name="矩形 145">
                  <a:extLst>
                    <a:ext uri="{FF2B5EF4-FFF2-40B4-BE49-F238E27FC236}">
                      <a16:creationId xmlns:a16="http://schemas.microsoft.com/office/drawing/2014/main" id="{48B59D04-E24D-456C-B8AA-C2D7645776DC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C</a:t>
                  </a:r>
                  <a:endParaRPr lang="zh-CN" altLang="en-US" dirty="0"/>
                </a:p>
              </p:txBody>
            </p:sp>
            <p:sp>
              <p:nvSpPr>
                <p:cNvPr id="147" name="矩形 146">
                  <a:extLst>
                    <a:ext uri="{FF2B5EF4-FFF2-40B4-BE49-F238E27FC236}">
                      <a16:creationId xmlns:a16="http://schemas.microsoft.com/office/drawing/2014/main" id="{1B28A029-7998-4650-9C21-8739F53F54CE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8" name="矩形 147">
                  <a:extLst>
                    <a:ext uri="{FF2B5EF4-FFF2-40B4-BE49-F238E27FC236}">
                      <a16:creationId xmlns:a16="http://schemas.microsoft.com/office/drawing/2014/main" id="{F0753976-D2F8-4E28-8127-CCE1093F7152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49" name="矩形 148">
                  <a:extLst>
                    <a:ext uri="{FF2B5EF4-FFF2-40B4-BE49-F238E27FC236}">
                      <a16:creationId xmlns:a16="http://schemas.microsoft.com/office/drawing/2014/main" id="{17D5F78C-6C3A-49EF-B3ED-3A3D7030FCF3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50" name="矩形 149">
                  <a:extLst>
                    <a:ext uri="{FF2B5EF4-FFF2-40B4-BE49-F238E27FC236}">
                      <a16:creationId xmlns:a16="http://schemas.microsoft.com/office/drawing/2014/main" id="{D2D20DCF-D4B9-49F4-8B8D-8F886B73E3CA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51" name="矩形 150">
                  <a:extLst>
                    <a:ext uri="{FF2B5EF4-FFF2-40B4-BE49-F238E27FC236}">
                      <a16:creationId xmlns:a16="http://schemas.microsoft.com/office/drawing/2014/main" id="{5BBDAC97-5C90-462C-ABAC-F5E2A333762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52" name="矩形 151">
                  <a:extLst>
                    <a:ext uri="{FF2B5EF4-FFF2-40B4-BE49-F238E27FC236}">
                      <a16:creationId xmlns:a16="http://schemas.microsoft.com/office/drawing/2014/main" id="{C6478AF1-0597-4850-A658-5820450E3BF7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</p:grpSp>
        </p:grpSp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EC5D575D-EF5A-47BD-88C3-5A189E4F5DDF}"/>
                </a:ext>
              </a:extLst>
            </p:cNvPr>
            <p:cNvGrpSpPr/>
            <p:nvPr/>
          </p:nvGrpSpPr>
          <p:grpSpPr>
            <a:xfrm>
              <a:off x="9691568" y="1433320"/>
              <a:ext cx="3287892" cy="3393130"/>
              <a:chOff x="6400517" y="1438400"/>
              <a:chExt cx="3287892" cy="3393130"/>
            </a:xfrm>
          </p:grpSpPr>
          <p:grpSp>
            <p:nvGrpSpPr>
              <p:cNvPr id="155" name="组合 154">
                <a:extLst>
                  <a:ext uri="{FF2B5EF4-FFF2-40B4-BE49-F238E27FC236}">
                    <a16:creationId xmlns:a16="http://schemas.microsoft.com/office/drawing/2014/main" id="{995C0B57-CDAD-4D35-9276-DC046069630C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86" name="矩形 185">
                  <a:extLst>
                    <a:ext uri="{FF2B5EF4-FFF2-40B4-BE49-F238E27FC236}">
                      <a16:creationId xmlns:a16="http://schemas.microsoft.com/office/drawing/2014/main" id="{F901852E-FE92-41DA-927B-E71519122608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7" name="矩形 186">
                  <a:extLst>
                    <a:ext uri="{FF2B5EF4-FFF2-40B4-BE49-F238E27FC236}">
                      <a16:creationId xmlns:a16="http://schemas.microsoft.com/office/drawing/2014/main" id="{0B228645-6F22-424E-97B5-73895C32F3E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8" name="矩形 187">
                  <a:extLst>
                    <a:ext uri="{FF2B5EF4-FFF2-40B4-BE49-F238E27FC236}">
                      <a16:creationId xmlns:a16="http://schemas.microsoft.com/office/drawing/2014/main" id="{B5463B24-A810-46B4-AE7C-D94741AFD4C6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9" name="矩形 188">
                  <a:extLst>
                    <a:ext uri="{FF2B5EF4-FFF2-40B4-BE49-F238E27FC236}">
                      <a16:creationId xmlns:a16="http://schemas.microsoft.com/office/drawing/2014/main" id="{F07AE970-267B-41E1-9711-F1E61A179579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0" name="矩形 189">
                  <a:extLst>
                    <a:ext uri="{FF2B5EF4-FFF2-40B4-BE49-F238E27FC236}">
                      <a16:creationId xmlns:a16="http://schemas.microsoft.com/office/drawing/2014/main" id="{461A6782-7936-4FEB-B770-25A00707C44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1" name="矩形 190">
                  <a:extLst>
                    <a:ext uri="{FF2B5EF4-FFF2-40B4-BE49-F238E27FC236}">
                      <a16:creationId xmlns:a16="http://schemas.microsoft.com/office/drawing/2014/main" id="{F40DE409-5812-478A-933D-ECF6454AE818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2" name="矩形 191">
                  <a:extLst>
                    <a:ext uri="{FF2B5EF4-FFF2-40B4-BE49-F238E27FC236}">
                      <a16:creationId xmlns:a16="http://schemas.microsoft.com/office/drawing/2014/main" id="{ABA1064B-ACB5-496D-80A3-AED28BD9F94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3" name="矩形 192">
                  <a:extLst>
                    <a:ext uri="{FF2B5EF4-FFF2-40B4-BE49-F238E27FC236}">
                      <a16:creationId xmlns:a16="http://schemas.microsoft.com/office/drawing/2014/main" id="{74F8AC9E-E75B-4FFE-B660-02DDBFF5DCB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4" name="矩形 193">
                  <a:extLst>
                    <a:ext uri="{FF2B5EF4-FFF2-40B4-BE49-F238E27FC236}">
                      <a16:creationId xmlns:a16="http://schemas.microsoft.com/office/drawing/2014/main" id="{40FBF4A2-F9B9-42BD-B3AE-BE2E788EF138}"/>
                    </a:ext>
                  </a:extLst>
                </p:cNvPr>
                <p:cNvSpPr/>
                <p:nvPr/>
              </p:nvSpPr>
              <p:spPr>
                <a:xfrm>
                  <a:off x="3152671" y="3664259"/>
                  <a:ext cx="829683" cy="847055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6" name="组合 155">
                <a:extLst>
                  <a:ext uri="{FF2B5EF4-FFF2-40B4-BE49-F238E27FC236}">
                    <a16:creationId xmlns:a16="http://schemas.microsoft.com/office/drawing/2014/main" id="{2D3D6BE2-A9A5-4234-8A23-FAA6D94C41BE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77" name="矩形 176">
                  <a:extLst>
                    <a:ext uri="{FF2B5EF4-FFF2-40B4-BE49-F238E27FC236}">
                      <a16:creationId xmlns:a16="http://schemas.microsoft.com/office/drawing/2014/main" id="{9552AAEE-0573-45CB-99A6-1DFA200DEB8F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78" name="矩形 177">
                  <a:extLst>
                    <a:ext uri="{FF2B5EF4-FFF2-40B4-BE49-F238E27FC236}">
                      <a16:creationId xmlns:a16="http://schemas.microsoft.com/office/drawing/2014/main" id="{E1E5C879-7272-4D6C-8253-A6E778501525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79" name="矩形 178">
                  <a:extLst>
                    <a:ext uri="{FF2B5EF4-FFF2-40B4-BE49-F238E27FC236}">
                      <a16:creationId xmlns:a16="http://schemas.microsoft.com/office/drawing/2014/main" id="{5F17286F-7788-4C47-BE04-8A6C01A433D8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0" name="矩形 179">
                  <a:extLst>
                    <a:ext uri="{FF2B5EF4-FFF2-40B4-BE49-F238E27FC236}">
                      <a16:creationId xmlns:a16="http://schemas.microsoft.com/office/drawing/2014/main" id="{E32177DD-0B8D-48FC-B48B-1950FA52A572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1" name="矩形 180">
                  <a:extLst>
                    <a:ext uri="{FF2B5EF4-FFF2-40B4-BE49-F238E27FC236}">
                      <a16:creationId xmlns:a16="http://schemas.microsoft.com/office/drawing/2014/main" id="{8D487AC3-425B-47E2-8168-C4BE3D436507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2" name="矩形 181">
                  <a:extLst>
                    <a:ext uri="{FF2B5EF4-FFF2-40B4-BE49-F238E27FC236}">
                      <a16:creationId xmlns:a16="http://schemas.microsoft.com/office/drawing/2014/main" id="{52B184C0-8DD6-4CF2-85CE-470B0DBE5612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3" name="矩形 182">
                  <a:extLst>
                    <a:ext uri="{FF2B5EF4-FFF2-40B4-BE49-F238E27FC236}">
                      <a16:creationId xmlns:a16="http://schemas.microsoft.com/office/drawing/2014/main" id="{41372884-74DE-43BB-8471-37035C24F5B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4" name="矩形 183">
                  <a:extLst>
                    <a:ext uri="{FF2B5EF4-FFF2-40B4-BE49-F238E27FC236}">
                      <a16:creationId xmlns:a16="http://schemas.microsoft.com/office/drawing/2014/main" id="{B571770E-83BA-4999-BE9B-501B0C8870A3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5" name="矩形 184">
                  <a:extLst>
                    <a:ext uri="{FF2B5EF4-FFF2-40B4-BE49-F238E27FC236}">
                      <a16:creationId xmlns:a16="http://schemas.microsoft.com/office/drawing/2014/main" id="{A38169A2-671B-4E4E-A7AB-B16190EBFE8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7" name="组合 156">
                <a:extLst>
                  <a:ext uri="{FF2B5EF4-FFF2-40B4-BE49-F238E27FC236}">
                    <a16:creationId xmlns:a16="http://schemas.microsoft.com/office/drawing/2014/main" id="{2D3D1ED9-E0B4-4D6A-82FB-D973D16F694E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68" name="矩形 167">
                  <a:extLst>
                    <a:ext uri="{FF2B5EF4-FFF2-40B4-BE49-F238E27FC236}">
                      <a16:creationId xmlns:a16="http://schemas.microsoft.com/office/drawing/2014/main" id="{E10D4A5B-AE2E-41AE-A80F-444DE6E772D1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D</a:t>
                  </a:r>
                  <a:endParaRPr lang="zh-CN" altLang="en-US" dirty="0"/>
                </a:p>
              </p:txBody>
            </p:sp>
            <p:sp>
              <p:nvSpPr>
                <p:cNvPr id="169" name="矩形 168">
                  <a:extLst>
                    <a:ext uri="{FF2B5EF4-FFF2-40B4-BE49-F238E27FC236}">
                      <a16:creationId xmlns:a16="http://schemas.microsoft.com/office/drawing/2014/main" id="{D8176CD5-9793-4B99-B4D8-9A90DC051C00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E</a:t>
                  </a:r>
                  <a:endParaRPr lang="zh-CN" altLang="en-US" dirty="0"/>
                </a:p>
              </p:txBody>
            </p:sp>
            <p:sp>
              <p:nvSpPr>
                <p:cNvPr id="170" name="矩形 169">
                  <a:extLst>
                    <a:ext uri="{FF2B5EF4-FFF2-40B4-BE49-F238E27FC236}">
                      <a16:creationId xmlns:a16="http://schemas.microsoft.com/office/drawing/2014/main" id="{795053D6-DD2C-4F87-A5C9-1841F6F4AEFB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rgbClr val="F2BA02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F</a:t>
                  </a:r>
                  <a:endParaRPr lang="zh-CN" altLang="en-US" dirty="0"/>
                </a:p>
              </p:txBody>
            </p:sp>
            <p:sp>
              <p:nvSpPr>
                <p:cNvPr id="171" name="矩形 170">
                  <a:extLst>
                    <a:ext uri="{FF2B5EF4-FFF2-40B4-BE49-F238E27FC236}">
                      <a16:creationId xmlns:a16="http://schemas.microsoft.com/office/drawing/2014/main" id="{A54BC01B-0F88-4C95-9D75-DD1880ABF6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2" name="矩形 171">
                  <a:extLst>
                    <a:ext uri="{FF2B5EF4-FFF2-40B4-BE49-F238E27FC236}">
                      <a16:creationId xmlns:a16="http://schemas.microsoft.com/office/drawing/2014/main" id="{9B2745C2-4A02-4D41-B934-3FF7645E7FC6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3" name="矩形 172">
                  <a:extLst>
                    <a:ext uri="{FF2B5EF4-FFF2-40B4-BE49-F238E27FC236}">
                      <a16:creationId xmlns:a16="http://schemas.microsoft.com/office/drawing/2014/main" id="{011CE6C6-F46C-4CAF-8DEE-986EE7650FF9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G</a:t>
                  </a:r>
                  <a:endParaRPr lang="zh-CN" altLang="en-US" dirty="0"/>
                </a:p>
              </p:txBody>
            </p:sp>
            <p:sp>
              <p:nvSpPr>
                <p:cNvPr id="174" name="矩形 173">
                  <a:extLst>
                    <a:ext uri="{FF2B5EF4-FFF2-40B4-BE49-F238E27FC236}">
                      <a16:creationId xmlns:a16="http://schemas.microsoft.com/office/drawing/2014/main" id="{7816F9AE-14B3-40ED-9D19-24040B36F50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5" name="矩形 174">
                  <a:extLst>
                    <a:ext uri="{FF2B5EF4-FFF2-40B4-BE49-F238E27FC236}">
                      <a16:creationId xmlns:a16="http://schemas.microsoft.com/office/drawing/2014/main" id="{AFC1B28A-1F5C-42EE-9B3E-21B50FB16FA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6" name="矩形 175">
                  <a:extLst>
                    <a:ext uri="{FF2B5EF4-FFF2-40B4-BE49-F238E27FC236}">
                      <a16:creationId xmlns:a16="http://schemas.microsoft.com/office/drawing/2014/main" id="{DD8488C1-2EE7-4D3F-92B4-9B5075544F5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8" name="组合 157">
                <a:extLst>
                  <a:ext uri="{FF2B5EF4-FFF2-40B4-BE49-F238E27FC236}">
                    <a16:creationId xmlns:a16="http://schemas.microsoft.com/office/drawing/2014/main" id="{9D0AF164-6072-45E4-B1E8-064CE209875C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59" name="矩形 158">
                  <a:extLst>
                    <a:ext uri="{FF2B5EF4-FFF2-40B4-BE49-F238E27FC236}">
                      <a16:creationId xmlns:a16="http://schemas.microsoft.com/office/drawing/2014/main" id="{3BBE9BAB-A64C-44A5-860A-EBAF9D1EAC70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0" name="矩形 159">
                  <a:extLst>
                    <a:ext uri="{FF2B5EF4-FFF2-40B4-BE49-F238E27FC236}">
                      <a16:creationId xmlns:a16="http://schemas.microsoft.com/office/drawing/2014/main" id="{EE2869E2-AABC-4AE4-A4CC-AF5E87420D5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1" name="矩形 160">
                  <a:extLst>
                    <a:ext uri="{FF2B5EF4-FFF2-40B4-BE49-F238E27FC236}">
                      <a16:creationId xmlns:a16="http://schemas.microsoft.com/office/drawing/2014/main" id="{A14F201B-4D96-4F59-AFD7-A99760FFE9BF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2" name="矩形 161">
                  <a:extLst>
                    <a:ext uri="{FF2B5EF4-FFF2-40B4-BE49-F238E27FC236}">
                      <a16:creationId xmlns:a16="http://schemas.microsoft.com/office/drawing/2014/main" id="{9C0B7E78-F801-4C4A-B335-4B38DB8ACCBB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3" name="矩形 162">
                  <a:extLst>
                    <a:ext uri="{FF2B5EF4-FFF2-40B4-BE49-F238E27FC236}">
                      <a16:creationId xmlns:a16="http://schemas.microsoft.com/office/drawing/2014/main" id="{B5AF2430-9728-479B-94D3-087684B16050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4" name="矩形 163">
                  <a:extLst>
                    <a:ext uri="{FF2B5EF4-FFF2-40B4-BE49-F238E27FC236}">
                      <a16:creationId xmlns:a16="http://schemas.microsoft.com/office/drawing/2014/main" id="{7B603799-2679-4B0E-B89A-2A32BF9F879B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5" name="矩形 164">
                  <a:extLst>
                    <a:ext uri="{FF2B5EF4-FFF2-40B4-BE49-F238E27FC236}">
                      <a16:creationId xmlns:a16="http://schemas.microsoft.com/office/drawing/2014/main" id="{DC2C0295-D31E-4844-9006-D9FFDEBC238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6" name="矩形 165">
                  <a:extLst>
                    <a:ext uri="{FF2B5EF4-FFF2-40B4-BE49-F238E27FC236}">
                      <a16:creationId xmlns:a16="http://schemas.microsoft.com/office/drawing/2014/main" id="{5DA79183-D86F-422D-A62D-30CF80DECE8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7" name="矩形 166">
                  <a:extLst>
                    <a:ext uri="{FF2B5EF4-FFF2-40B4-BE49-F238E27FC236}">
                      <a16:creationId xmlns:a16="http://schemas.microsoft.com/office/drawing/2014/main" id="{D2BE78A3-287E-4137-9278-B62FB45A222A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  <p:grpSp>
          <p:nvGrpSpPr>
            <p:cNvPr id="195" name="组合 194">
              <a:extLst>
                <a:ext uri="{FF2B5EF4-FFF2-40B4-BE49-F238E27FC236}">
                  <a16:creationId xmlns:a16="http://schemas.microsoft.com/office/drawing/2014/main" id="{2FE6A12B-84F9-4D5E-A58F-99B9FA2E994D}"/>
                </a:ext>
              </a:extLst>
            </p:cNvPr>
            <p:cNvGrpSpPr/>
            <p:nvPr/>
          </p:nvGrpSpPr>
          <p:grpSpPr>
            <a:xfrm>
              <a:off x="6399748" y="4821368"/>
              <a:ext cx="3287892" cy="3393130"/>
              <a:chOff x="6400517" y="1438400"/>
              <a:chExt cx="3287892" cy="3393130"/>
            </a:xfrm>
          </p:grpSpPr>
          <p:grpSp>
            <p:nvGrpSpPr>
              <p:cNvPr id="196" name="组合 195">
                <a:extLst>
                  <a:ext uri="{FF2B5EF4-FFF2-40B4-BE49-F238E27FC236}">
                    <a16:creationId xmlns:a16="http://schemas.microsoft.com/office/drawing/2014/main" id="{6AAA4556-4517-4F28-9D13-676B293812DB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27" name="矩形 226">
                  <a:extLst>
                    <a:ext uri="{FF2B5EF4-FFF2-40B4-BE49-F238E27FC236}">
                      <a16:creationId xmlns:a16="http://schemas.microsoft.com/office/drawing/2014/main" id="{0021CD99-0F5B-4990-9ADD-491B49007A07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8" name="矩形 227">
                  <a:extLst>
                    <a:ext uri="{FF2B5EF4-FFF2-40B4-BE49-F238E27FC236}">
                      <a16:creationId xmlns:a16="http://schemas.microsoft.com/office/drawing/2014/main" id="{FEFCA86A-439D-41C3-A4FC-4E8C8063E0DB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9" name="矩形 228">
                  <a:extLst>
                    <a:ext uri="{FF2B5EF4-FFF2-40B4-BE49-F238E27FC236}">
                      <a16:creationId xmlns:a16="http://schemas.microsoft.com/office/drawing/2014/main" id="{6F5CBD8C-D3EE-4195-A68F-C7F323FF38C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0" name="矩形 229">
                  <a:extLst>
                    <a:ext uri="{FF2B5EF4-FFF2-40B4-BE49-F238E27FC236}">
                      <a16:creationId xmlns:a16="http://schemas.microsoft.com/office/drawing/2014/main" id="{3D035520-D449-4A96-A49E-9FECE0A23728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1" name="矩形 230">
                  <a:extLst>
                    <a:ext uri="{FF2B5EF4-FFF2-40B4-BE49-F238E27FC236}">
                      <a16:creationId xmlns:a16="http://schemas.microsoft.com/office/drawing/2014/main" id="{E8DA7B7E-4CD6-494B-A16B-393218441BD9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2" name="矩形 231">
                  <a:extLst>
                    <a:ext uri="{FF2B5EF4-FFF2-40B4-BE49-F238E27FC236}">
                      <a16:creationId xmlns:a16="http://schemas.microsoft.com/office/drawing/2014/main" id="{C4F3BAEF-41A2-4B17-AB14-916C23C0DACB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3" name="矩形 232">
                  <a:extLst>
                    <a:ext uri="{FF2B5EF4-FFF2-40B4-BE49-F238E27FC236}">
                      <a16:creationId xmlns:a16="http://schemas.microsoft.com/office/drawing/2014/main" id="{48888661-909C-41B8-B1FA-7490982DEB44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4" name="矩形 233">
                  <a:extLst>
                    <a:ext uri="{FF2B5EF4-FFF2-40B4-BE49-F238E27FC236}">
                      <a16:creationId xmlns:a16="http://schemas.microsoft.com/office/drawing/2014/main" id="{0A8011C2-98D4-42AB-B945-15002A4A5092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5" name="矩形 234">
                  <a:extLst>
                    <a:ext uri="{FF2B5EF4-FFF2-40B4-BE49-F238E27FC236}">
                      <a16:creationId xmlns:a16="http://schemas.microsoft.com/office/drawing/2014/main" id="{11244B4E-88EE-44D5-9339-38EAE5AAE85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7" name="组合 196">
                <a:extLst>
                  <a:ext uri="{FF2B5EF4-FFF2-40B4-BE49-F238E27FC236}">
                    <a16:creationId xmlns:a16="http://schemas.microsoft.com/office/drawing/2014/main" id="{D3E16D6B-7A5F-45CB-BACD-D1A8F3A721D8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18" name="矩形 217">
                  <a:extLst>
                    <a:ext uri="{FF2B5EF4-FFF2-40B4-BE49-F238E27FC236}">
                      <a16:creationId xmlns:a16="http://schemas.microsoft.com/office/drawing/2014/main" id="{68650682-62FA-4ED5-909C-393041012AD3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9" name="矩形 218">
                  <a:extLst>
                    <a:ext uri="{FF2B5EF4-FFF2-40B4-BE49-F238E27FC236}">
                      <a16:creationId xmlns:a16="http://schemas.microsoft.com/office/drawing/2014/main" id="{D14A3A43-D442-4AC7-B594-A13E399075B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0" name="矩形 219">
                  <a:extLst>
                    <a:ext uri="{FF2B5EF4-FFF2-40B4-BE49-F238E27FC236}">
                      <a16:creationId xmlns:a16="http://schemas.microsoft.com/office/drawing/2014/main" id="{43078867-93FF-4B43-AC0B-A0FD4B2B2BB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1" name="矩形 220">
                  <a:extLst>
                    <a:ext uri="{FF2B5EF4-FFF2-40B4-BE49-F238E27FC236}">
                      <a16:creationId xmlns:a16="http://schemas.microsoft.com/office/drawing/2014/main" id="{FCB85040-C356-4F62-9C4E-A5FC4C6E0942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2" name="矩形 221">
                  <a:extLst>
                    <a:ext uri="{FF2B5EF4-FFF2-40B4-BE49-F238E27FC236}">
                      <a16:creationId xmlns:a16="http://schemas.microsoft.com/office/drawing/2014/main" id="{EDC7E319-7550-417E-A90D-D457F1A1E014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3" name="矩形 222">
                  <a:extLst>
                    <a:ext uri="{FF2B5EF4-FFF2-40B4-BE49-F238E27FC236}">
                      <a16:creationId xmlns:a16="http://schemas.microsoft.com/office/drawing/2014/main" id="{D38799AF-12D7-4974-9A1A-65E5AD78F849}"/>
                    </a:ext>
                  </a:extLst>
                </p:cNvPr>
                <p:cNvSpPr/>
                <p:nvPr/>
              </p:nvSpPr>
              <p:spPr>
                <a:xfrm>
                  <a:off x="3152671" y="2817209"/>
                  <a:ext cx="829683" cy="847055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4" name="矩形 223">
                  <a:extLst>
                    <a:ext uri="{FF2B5EF4-FFF2-40B4-BE49-F238E27FC236}">
                      <a16:creationId xmlns:a16="http://schemas.microsoft.com/office/drawing/2014/main" id="{6E1F2FB9-0AFF-40A4-971C-6FFE0D82E3EF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5" name="矩形 224">
                  <a:extLst>
                    <a:ext uri="{FF2B5EF4-FFF2-40B4-BE49-F238E27FC236}">
                      <a16:creationId xmlns:a16="http://schemas.microsoft.com/office/drawing/2014/main" id="{1DD45E6D-8AC5-4547-A23A-E4329BAE4E9E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6" name="矩形 225">
                  <a:extLst>
                    <a:ext uri="{FF2B5EF4-FFF2-40B4-BE49-F238E27FC236}">
                      <a16:creationId xmlns:a16="http://schemas.microsoft.com/office/drawing/2014/main" id="{26CE600B-A227-4265-8281-95EA3C205CA3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8" name="组合 197">
                <a:extLst>
                  <a:ext uri="{FF2B5EF4-FFF2-40B4-BE49-F238E27FC236}">
                    <a16:creationId xmlns:a16="http://schemas.microsoft.com/office/drawing/2014/main" id="{10E1AE06-92D3-4A44-84B7-0064474DFFE7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09" name="矩形 208">
                  <a:extLst>
                    <a:ext uri="{FF2B5EF4-FFF2-40B4-BE49-F238E27FC236}">
                      <a16:creationId xmlns:a16="http://schemas.microsoft.com/office/drawing/2014/main" id="{DA470BBC-BF0E-460C-B5F7-8CE58935691B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0" name="矩形 209">
                  <a:extLst>
                    <a:ext uri="{FF2B5EF4-FFF2-40B4-BE49-F238E27FC236}">
                      <a16:creationId xmlns:a16="http://schemas.microsoft.com/office/drawing/2014/main" id="{507D7D94-2C73-4464-9B43-4A02EA1FFB8E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1" name="矩形 210">
                  <a:extLst>
                    <a:ext uri="{FF2B5EF4-FFF2-40B4-BE49-F238E27FC236}">
                      <a16:creationId xmlns:a16="http://schemas.microsoft.com/office/drawing/2014/main" id="{059F0276-97DE-41FF-AFA9-9534A2FF3667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2" name="矩形 211">
                  <a:extLst>
                    <a:ext uri="{FF2B5EF4-FFF2-40B4-BE49-F238E27FC236}">
                      <a16:creationId xmlns:a16="http://schemas.microsoft.com/office/drawing/2014/main" id="{7B66193D-BF87-4937-B2E7-AA241E59AC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3" name="矩形 212">
                  <a:extLst>
                    <a:ext uri="{FF2B5EF4-FFF2-40B4-BE49-F238E27FC236}">
                      <a16:creationId xmlns:a16="http://schemas.microsoft.com/office/drawing/2014/main" id="{E4F217FF-9497-4A2B-BF0F-EC4513BEB59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4" name="矩形 213">
                  <a:extLst>
                    <a:ext uri="{FF2B5EF4-FFF2-40B4-BE49-F238E27FC236}">
                      <a16:creationId xmlns:a16="http://schemas.microsoft.com/office/drawing/2014/main" id="{17FC9868-1724-4B5C-BD36-D035086A4DBA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5" name="矩形 214">
                  <a:extLst>
                    <a:ext uri="{FF2B5EF4-FFF2-40B4-BE49-F238E27FC236}">
                      <a16:creationId xmlns:a16="http://schemas.microsoft.com/office/drawing/2014/main" id="{8BAE3865-6485-4E6B-B3AC-C6819A4E0B7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6" name="矩形 215">
                  <a:extLst>
                    <a:ext uri="{FF2B5EF4-FFF2-40B4-BE49-F238E27FC236}">
                      <a16:creationId xmlns:a16="http://schemas.microsoft.com/office/drawing/2014/main" id="{5DEC10E4-E352-49E0-BD9A-A643AAE10465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7" name="矩形 216">
                  <a:extLst>
                    <a:ext uri="{FF2B5EF4-FFF2-40B4-BE49-F238E27FC236}">
                      <a16:creationId xmlns:a16="http://schemas.microsoft.com/office/drawing/2014/main" id="{B1940CA0-AE4A-41E3-806E-30FE2BCDF372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9" name="组合 198">
                <a:extLst>
                  <a:ext uri="{FF2B5EF4-FFF2-40B4-BE49-F238E27FC236}">
                    <a16:creationId xmlns:a16="http://schemas.microsoft.com/office/drawing/2014/main" id="{EB9BFE5B-89A4-46F5-9F26-6A78651385A3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00" name="矩形 199">
                  <a:extLst>
                    <a:ext uri="{FF2B5EF4-FFF2-40B4-BE49-F238E27FC236}">
                      <a16:creationId xmlns:a16="http://schemas.microsoft.com/office/drawing/2014/main" id="{A2D07401-5CA5-4BA8-8A14-72A44C0601B2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1" name="矩形 200">
                  <a:extLst>
                    <a:ext uri="{FF2B5EF4-FFF2-40B4-BE49-F238E27FC236}">
                      <a16:creationId xmlns:a16="http://schemas.microsoft.com/office/drawing/2014/main" id="{7FA71727-0667-4231-B2CB-5AA6D7289B63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2" name="矩形 201">
                  <a:extLst>
                    <a:ext uri="{FF2B5EF4-FFF2-40B4-BE49-F238E27FC236}">
                      <a16:creationId xmlns:a16="http://schemas.microsoft.com/office/drawing/2014/main" id="{101DB07D-BABE-4006-9C65-F161DD4CA4F6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3" name="矩形 202">
                  <a:extLst>
                    <a:ext uri="{FF2B5EF4-FFF2-40B4-BE49-F238E27FC236}">
                      <a16:creationId xmlns:a16="http://schemas.microsoft.com/office/drawing/2014/main" id="{AC93554A-D50B-45A7-BB70-2C2C6AD3C889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4" name="矩形 203">
                  <a:extLst>
                    <a:ext uri="{FF2B5EF4-FFF2-40B4-BE49-F238E27FC236}">
                      <a16:creationId xmlns:a16="http://schemas.microsoft.com/office/drawing/2014/main" id="{DFAF6BEB-C8EA-415B-9EBA-F503FB65EAD4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5" name="矩形 204">
                  <a:extLst>
                    <a:ext uri="{FF2B5EF4-FFF2-40B4-BE49-F238E27FC236}">
                      <a16:creationId xmlns:a16="http://schemas.microsoft.com/office/drawing/2014/main" id="{96AFA456-4002-4211-BDF5-55B7DEA31964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6" name="矩形 205">
                  <a:extLst>
                    <a:ext uri="{FF2B5EF4-FFF2-40B4-BE49-F238E27FC236}">
                      <a16:creationId xmlns:a16="http://schemas.microsoft.com/office/drawing/2014/main" id="{080A0C71-7D35-46E9-8D85-CEA556CA357A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7" name="矩形 206">
                  <a:extLst>
                    <a:ext uri="{FF2B5EF4-FFF2-40B4-BE49-F238E27FC236}">
                      <a16:creationId xmlns:a16="http://schemas.microsoft.com/office/drawing/2014/main" id="{8C61D4B4-E3E2-4D68-A3F3-0D8A4DA4AE50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8" name="矩形 207">
                  <a:extLst>
                    <a:ext uri="{FF2B5EF4-FFF2-40B4-BE49-F238E27FC236}">
                      <a16:creationId xmlns:a16="http://schemas.microsoft.com/office/drawing/2014/main" id="{175B6C83-9440-468C-9E04-99BE758C698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  <p:grpSp>
          <p:nvGrpSpPr>
            <p:cNvPr id="236" name="组合 235">
              <a:extLst>
                <a:ext uri="{FF2B5EF4-FFF2-40B4-BE49-F238E27FC236}">
                  <a16:creationId xmlns:a16="http://schemas.microsoft.com/office/drawing/2014/main" id="{7724B8CC-5B87-4C6F-BADA-86BA3F0FBA88}"/>
                </a:ext>
              </a:extLst>
            </p:cNvPr>
            <p:cNvGrpSpPr/>
            <p:nvPr/>
          </p:nvGrpSpPr>
          <p:grpSpPr>
            <a:xfrm>
              <a:off x="9690799" y="4826448"/>
              <a:ext cx="3287892" cy="3393130"/>
              <a:chOff x="6400517" y="1438400"/>
              <a:chExt cx="3287892" cy="3393130"/>
            </a:xfrm>
          </p:grpSpPr>
          <p:grpSp>
            <p:nvGrpSpPr>
              <p:cNvPr id="237" name="组合 236">
                <a:extLst>
                  <a:ext uri="{FF2B5EF4-FFF2-40B4-BE49-F238E27FC236}">
                    <a16:creationId xmlns:a16="http://schemas.microsoft.com/office/drawing/2014/main" id="{030B2A9F-8852-4BA1-8FBB-C977E0F96822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68" name="矩形 267">
                  <a:extLst>
                    <a:ext uri="{FF2B5EF4-FFF2-40B4-BE49-F238E27FC236}">
                      <a16:creationId xmlns:a16="http://schemas.microsoft.com/office/drawing/2014/main" id="{8E6816FF-AE58-4D8F-A6E2-035399E98B2D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69" name="矩形 268">
                  <a:extLst>
                    <a:ext uri="{FF2B5EF4-FFF2-40B4-BE49-F238E27FC236}">
                      <a16:creationId xmlns:a16="http://schemas.microsoft.com/office/drawing/2014/main" id="{116DDAF1-21A2-493C-8EB1-30CDB57A01F9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0" name="矩形 269">
                  <a:extLst>
                    <a:ext uri="{FF2B5EF4-FFF2-40B4-BE49-F238E27FC236}">
                      <a16:creationId xmlns:a16="http://schemas.microsoft.com/office/drawing/2014/main" id="{DD1BEA81-5707-4BBC-811A-AC1A25D6EB3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1" name="矩形 270">
                  <a:extLst>
                    <a:ext uri="{FF2B5EF4-FFF2-40B4-BE49-F238E27FC236}">
                      <a16:creationId xmlns:a16="http://schemas.microsoft.com/office/drawing/2014/main" id="{441FF789-9D2D-46E3-B63A-9A6EF8CE05D1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2" name="矩形 271">
                  <a:extLst>
                    <a:ext uri="{FF2B5EF4-FFF2-40B4-BE49-F238E27FC236}">
                      <a16:creationId xmlns:a16="http://schemas.microsoft.com/office/drawing/2014/main" id="{763B5A5E-93B1-46B7-916D-5DF5E64FBDB8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3" name="矩形 272">
                  <a:extLst>
                    <a:ext uri="{FF2B5EF4-FFF2-40B4-BE49-F238E27FC236}">
                      <a16:creationId xmlns:a16="http://schemas.microsoft.com/office/drawing/2014/main" id="{6DDD3268-4E9F-4D18-90A5-FFCB4B9C626C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4" name="矩形 273">
                  <a:extLst>
                    <a:ext uri="{FF2B5EF4-FFF2-40B4-BE49-F238E27FC236}">
                      <a16:creationId xmlns:a16="http://schemas.microsoft.com/office/drawing/2014/main" id="{B67A8B93-9F47-42C1-BB1D-5D41FF4A496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5" name="矩形 274">
                  <a:extLst>
                    <a:ext uri="{FF2B5EF4-FFF2-40B4-BE49-F238E27FC236}">
                      <a16:creationId xmlns:a16="http://schemas.microsoft.com/office/drawing/2014/main" id="{C0F5FBDC-1048-4660-9475-81B6BB322838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6" name="矩形 275">
                  <a:extLst>
                    <a:ext uri="{FF2B5EF4-FFF2-40B4-BE49-F238E27FC236}">
                      <a16:creationId xmlns:a16="http://schemas.microsoft.com/office/drawing/2014/main" id="{5AEB6CA2-6ADA-4AC9-B034-11B7B4832AB4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38" name="组合 237">
                <a:extLst>
                  <a:ext uri="{FF2B5EF4-FFF2-40B4-BE49-F238E27FC236}">
                    <a16:creationId xmlns:a16="http://schemas.microsoft.com/office/drawing/2014/main" id="{CBFF6BF4-15CB-4148-8C8F-CB5A9F05BC4A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59" name="矩形 258">
                  <a:extLst>
                    <a:ext uri="{FF2B5EF4-FFF2-40B4-BE49-F238E27FC236}">
                      <a16:creationId xmlns:a16="http://schemas.microsoft.com/office/drawing/2014/main" id="{A6135447-2BC7-44CB-8C6D-E7A9E2EA5945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0" name="矩形 259">
                  <a:extLst>
                    <a:ext uri="{FF2B5EF4-FFF2-40B4-BE49-F238E27FC236}">
                      <a16:creationId xmlns:a16="http://schemas.microsoft.com/office/drawing/2014/main" id="{E43B7352-42B2-4F9B-8AC8-E6C5DA86026D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1" name="矩形 260">
                  <a:extLst>
                    <a:ext uri="{FF2B5EF4-FFF2-40B4-BE49-F238E27FC236}">
                      <a16:creationId xmlns:a16="http://schemas.microsoft.com/office/drawing/2014/main" id="{A630178E-CC9B-4DFE-923F-6C3C7BA8E1AA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2" name="矩形 261">
                  <a:extLst>
                    <a:ext uri="{FF2B5EF4-FFF2-40B4-BE49-F238E27FC236}">
                      <a16:creationId xmlns:a16="http://schemas.microsoft.com/office/drawing/2014/main" id="{7F71C33D-1F33-4C2D-9A04-E56160E89BFF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3" name="矩形 262">
                  <a:extLst>
                    <a:ext uri="{FF2B5EF4-FFF2-40B4-BE49-F238E27FC236}">
                      <a16:creationId xmlns:a16="http://schemas.microsoft.com/office/drawing/2014/main" id="{DE714053-B9C9-483D-8975-C086346B2DE7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4" name="矩形 263">
                  <a:extLst>
                    <a:ext uri="{FF2B5EF4-FFF2-40B4-BE49-F238E27FC236}">
                      <a16:creationId xmlns:a16="http://schemas.microsoft.com/office/drawing/2014/main" id="{90BD6E4D-0A00-41E3-92D9-08D784BAD397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5" name="矩形 264">
                  <a:extLst>
                    <a:ext uri="{FF2B5EF4-FFF2-40B4-BE49-F238E27FC236}">
                      <a16:creationId xmlns:a16="http://schemas.microsoft.com/office/drawing/2014/main" id="{90928DB7-B111-4422-865A-DE9E051AFF7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6" name="矩形 265">
                  <a:extLst>
                    <a:ext uri="{FF2B5EF4-FFF2-40B4-BE49-F238E27FC236}">
                      <a16:creationId xmlns:a16="http://schemas.microsoft.com/office/drawing/2014/main" id="{A8872ABB-6432-4812-A062-0ADE0732DFFF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7" name="矩形 266">
                  <a:extLst>
                    <a:ext uri="{FF2B5EF4-FFF2-40B4-BE49-F238E27FC236}">
                      <a16:creationId xmlns:a16="http://schemas.microsoft.com/office/drawing/2014/main" id="{45791AE5-D744-422C-8748-29DE7F00C40E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39" name="组合 238">
                <a:extLst>
                  <a:ext uri="{FF2B5EF4-FFF2-40B4-BE49-F238E27FC236}">
                    <a16:creationId xmlns:a16="http://schemas.microsoft.com/office/drawing/2014/main" id="{48AF97DD-C929-47AE-B922-197E0137FEEA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50" name="矩形 249">
                  <a:extLst>
                    <a:ext uri="{FF2B5EF4-FFF2-40B4-BE49-F238E27FC236}">
                      <a16:creationId xmlns:a16="http://schemas.microsoft.com/office/drawing/2014/main" id="{C3E582A5-9F44-4AE7-9676-E42F2C7C7669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1" name="矩形 250">
                  <a:extLst>
                    <a:ext uri="{FF2B5EF4-FFF2-40B4-BE49-F238E27FC236}">
                      <a16:creationId xmlns:a16="http://schemas.microsoft.com/office/drawing/2014/main" id="{0E005A0B-1B31-4CA0-935A-AF701F11381D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2" name="矩形 251">
                  <a:extLst>
                    <a:ext uri="{FF2B5EF4-FFF2-40B4-BE49-F238E27FC236}">
                      <a16:creationId xmlns:a16="http://schemas.microsoft.com/office/drawing/2014/main" id="{E8DD3BE8-1AEA-49C6-83F7-C2FF9890631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3" name="矩形 252">
                  <a:extLst>
                    <a:ext uri="{FF2B5EF4-FFF2-40B4-BE49-F238E27FC236}">
                      <a16:creationId xmlns:a16="http://schemas.microsoft.com/office/drawing/2014/main" id="{78458739-09A8-4205-9C92-D4E876010237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4" name="矩形 253">
                  <a:extLst>
                    <a:ext uri="{FF2B5EF4-FFF2-40B4-BE49-F238E27FC236}">
                      <a16:creationId xmlns:a16="http://schemas.microsoft.com/office/drawing/2014/main" id="{D2F6222E-DD70-4F74-AFFB-EA2729915C03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5" name="矩形 254">
                  <a:extLst>
                    <a:ext uri="{FF2B5EF4-FFF2-40B4-BE49-F238E27FC236}">
                      <a16:creationId xmlns:a16="http://schemas.microsoft.com/office/drawing/2014/main" id="{A460AED7-B78D-4CF7-A2D6-8F70319F2391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6" name="矩形 255">
                  <a:extLst>
                    <a:ext uri="{FF2B5EF4-FFF2-40B4-BE49-F238E27FC236}">
                      <a16:creationId xmlns:a16="http://schemas.microsoft.com/office/drawing/2014/main" id="{D47A7A6C-B62D-4ED1-8025-2E8EB44D7564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7" name="矩形 256">
                  <a:extLst>
                    <a:ext uri="{FF2B5EF4-FFF2-40B4-BE49-F238E27FC236}">
                      <a16:creationId xmlns:a16="http://schemas.microsoft.com/office/drawing/2014/main" id="{77DC90C6-2F27-478E-80B5-770237BC99A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8" name="矩形 257">
                  <a:extLst>
                    <a:ext uri="{FF2B5EF4-FFF2-40B4-BE49-F238E27FC236}">
                      <a16:creationId xmlns:a16="http://schemas.microsoft.com/office/drawing/2014/main" id="{21175623-EA56-4B2F-B9CF-C4F8DE5E9D7A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40" name="组合 239">
                <a:extLst>
                  <a:ext uri="{FF2B5EF4-FFF2-40B4-BE49-F238E27FC236}">
                    <a16:creationId xmlns:a16="http://schemas.microsoft.com/office/drawing/2014/main" id="{8C5C5102-8154-410A-8F5C-8656C8BFAB67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41" name="矩形 240">
                  <a:extLst>
                    <a:ext uri="{FF2B5EF4-FFF2-40B4-BE49-F238E27FC236}">
                      <a16:creationId xmlns:a16="http://schemas.microsoft.com/office/drawing/2014/main" id="{67B6FCB5-6DCB-4E36-9567-E3BED210857C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2" name="矩形 241">
                  <a:extLst>
                    <a:ext uri="{FF2B5EF4-FFF2-40B4-BE49-F238E27FC236}">
                      <a16:creationId xmlns:a16="http://schemas.microsoft.com/office/drawing/2014/main" id="{8AD33445-5E4D-46DA-ACD1-71CC399FF9AA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3" name="矩形 242">
                  <a:extLst>
                    <a:ext uri="{FF2B5EF4-FFF2-40B4-BE49-F238E27FC236}">
                      <a16:creationId xmlns:a16="http://schemas.microsoft.com/office/drawing/2014/main" id="{93CB3EB4-C652-4875-A108-0905653958B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4" name="矩形 243">
                  <a:extLst>
                    <a:ext uri="{FF2B5EF4-FFF2-40B4-BE49-F238E27FC236}">
                      <a16:creationId xmlns:a16="http://schemas.microsoft.com/office/drawing/2014/main" id="{BF0C5FA1-E615-49B8-949A-A30CDED722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5" name="矩形 244">
                  <a:extLst>
                    <a:ext uri="{FF2B5EF4-FFF2-40B4-BE49-F238E27FC236}">
                      <a16:creationId xmlns:a16="http://schemas.microsoft.com/office/drawing/2014/main" id="{36310D9E-ABC7-4DE9-A3F6-B58B0DFEAA12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6" name="矩形 245">
                  <a:extLst>
                    <a:ext uri="{FF2B5EF4-FFF2-40B4-BE49-F238E27FC236}">
                      <a16:creationId xmlns:a16="http://schemas.microsoft.com/office/drawing/2014/main" id="{5EC21E44-6F47-410E-8BF2-5A2F56AD059C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7" name="矩形 246">
                  <a:extLst>
                    <a:ext uri="{FF2B5EF4-FFF2-40B4-BE49-F238E27FC236}">
                      <a16:creationId xmlns:a16="http://schemas.microsoft.com/office/drawing/2014/main" id="{5C69F9C8-FC4D-416F-9176-C99A424B6ED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8" name="矩形 247">
                  <a:extLst>
                    <a:ext uri="{FF2B5EF4-FFF2-40B4-BE49-F238E27FC236}">
                      <a16:creationId xmlns:a16="http://schemas.microsoft.com/office/drawing/2014/main" id="{72E1D477-FC3A-4ED2-A659-7772889D3086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9" name="矩形 248">
                  <a:extLst>
                    <a:ext uri="{FF2B5EF4-FFF2-40B4-BE49-F238E27FC236}">
                      <a16:creationId xmlns:a16="http://schemas.microsoft.com/office/drawing/2014/main" id="{7F81F223-AA4B-4287-A771-42B1C2864DB4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</p:grpSp>
      <p:cxnSp>
        <p:nvCxnSpPr>
          <p:cNvPr id="281" name="直接箭头连接符 280">
            <a:extLst>
              <a:ext uri="{FF2B5EF4-FFF2-40B4-BE49-F238E27FC236}">
                <a16:creationId xmlns:a16="http://schemas.microsoft.com/office/drawing/2014/main" id="{11380825-30D3-4810-BDBD-64DC52C1ADE0}"/>
              </a:ext>
            </a:extLst>
          </p:cNvPr>
          <p:cNvCxnSpPr/>
          <p:nvPr/>
        </p:nvCxnSpPr>
        <p:spPr>
          <a:xfrm flipH="1">
            <a:off x="3945892" y="1526009"/>
            <a:ext cx="1382012" cy="1412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5" name="直接箭头连接符 284">
            <a:extLst>
              <a:ext uri="{FF2B5EF4-FFF2-40B4-BE49-F238E27FC236}">
                <a16:creationId xmlns:a16="http://schemas.microsoft.com/office/drawing/2014/main" id="{058B7D2B-3643-4D3C-8487-EC6237EA3808}"/>
              </a:ext>
            </a:extLst>
          </p:cNvPr>
          <p:cNvCxnSpPr/>
          <p:nvPr/>
        </p:nvCxnSpPr>
        <p:spPr>
          <a:xfrm flipV="1">
            <a:off x="5599665" y="4484979"/>
            <a:ext cx="2080121" cy="11766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6" name="文本框 285">
            <a:extLst>
              <a:ext uri="{FF2B5EF4-FFF2-40B4-BE49-F238E27FC236}">
                <a16:creationId xmlns:a16="http://schemas.microsoft.com/office/drawing/2014/main" id="{EC6B8701-F221-4990-8836-FD5FAFE3B408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42492" y="5566772"/>
            <a:ext cx="5251918" cy="108137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验证重叠时，数据库需要实时更新，以防止新增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之间相互重叠</a:t>
            </a: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7213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4155440" cy="44577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寻找非重叠点多线程实现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grpSp>
        <p:nvGrpSpPr>
          <p:cNvPr id="277" name="组合 276">
            <a:extLst>
              <a:ext uri="{FF2B5EF4-FFF2-40B4-BE49-F238E27FC236}">
                <a16:creationId xmlns:a16="http://schemas.microsoft.com/office/drawing/2014/main" id="{E5EB673E-5F54-447A-BCD0-B5032270E6E9}"/>
              </a:ext>
            </a:extLst>
          </p:cNvPr>
          <p:cNvGrpSpPr/>
          <p:nvPr/>
        </p:nvGrpSpPr>
        <p:grpSpPr>
          <a:xfrm>
            <a:off x="776385" y="1635478"/>
            <a:ext cx="4877697" cy="4639700"/>
            <a:chOff x="6399748" y="1433320"/>
            <a:chExt cx="6579712" cy="6786258"/>
          </a:xfrm>
        </p:grpSpPr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8DCB05AB-6708-4395-ABFE-03D3540CB140}"/>
                </a:ext>
              </a:extLst>
            </p:cNvPr>
            <p:cNvGrpSpPr/>
            <p:nvPr/>
          </p:nvGrpSpPr>
          <p:grpSpPr>
            <a:xfrm>
              <a:off x="6400517" y="1438400"/>
              <a:ext cx="3287892" cy="3393130"/>
              <a:chOff x="6400517" y="1438400"/>
              <a:chExt cx="3287892" cy="3393130"/>
            </a:xfrm>
          </p:grpSpPr>
          <p:grpSp>
            <p:nvGrpSpPr>
              <p:cNvPr id="113" name="组合 112">
                <a:extLst>
                  <a:ext uri="{FF2B5EF4-FFF2-40B4-BE49-F238E27FC236}">
                    <a16:creationId xmlns:a16="http://schemas.microsoft.com/office/drawing/2014/main" id="{F3F0AF02-1D43-4817-A545-82BC91ED3D2A}"/>
                  </a:ext>
                </a:extLst>
              </p:cNvPr>
              <p:cNvGrpSpPr/>
              <p:nvPr/>
            </p:nvGrpSpPr>
            <p:grpSpPr>
              <a:xfrm>
                <a:off x="6400517" y="2567750"/>
                <a:ext cx="1651181" cy="564676"/>
                <a:chOff x="1493302" y="3664260"/>
                <a:chExt cx="2489052" cy="847056"/>
              </a:xfrm>
            </p:grpSpPr>
            <p:sp>
              <p:nvSpPr>
                <p:cNvPr id="120" name="矩形 119">
                  <a:extLst>
                    <a:ext uri="{FF2B5EF4-FFF2-40B4-BE49-F238E27FC236}">
                      <a16:creationId xmlns:a16="http://schemas.microsoft.com/office/drawing/2014/main" id="{E9413DBE-719D-435A-B3DE-F9F3B895A627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1" name="矩形 120">
                  <a:extLst>
                    <a:ext uri="{FF2B5EF4-FFF2-40B4-BE49-F238E27FC236}">
                      <a16:creationId xmlns:a16="http://schemas.microsoft.com/office/drawing/2014/main" id="{9E9CB431-E6DD-481F-8AD2-B06D69FB48FB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2" name="矩形 121">
                  <a:extLst>
                    <a:ext uri="{FF2B5EF4-FFF2-40B4-BE49-F238E27FC236}">
                      <a16:creationId xmlns:a16="http://schemas.microsoft.com/office/drawing/2014/main" id="{D1DD6158-ABDD-482F-9A21-9BA5D614EFB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23" name="组合 122">
                <a:extLst>
                  <a:ext uri="{FF2B5EF4-FFF2-40B4-BE49-F238E27FC236}">
                    <a16:creationId xmlns:a16="http://schemas.microsoft.com/office/drawing/2014/main" id="{82560F6D-76E0-4C17-8D5C-77181FEEFBBA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26" name="矩形 125">
                  <a:extLst>
                    <a:ext uri="{FF2B5EF4-FFF2-40B4-BE49-F238E27FC236}">
                      <a16:creationId xmlns:a16="http://schemas.microsoft.com/office/drawing/2014/main" id="{43FDB7D0-05F2-4CFF-B9FB-C51E4C581375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29" name="矩形 128">
                  <a:extLst>
                    <a:ext uri="{FF2B5EF4-FFF2-40B4-BE49-F238E27FC236}">
                      <a16:creationId xmlns:a16="http://schemas.microsoft.com/office/drawing/2014/main" id="{8C374E86-3376-4023-9259-5D908709E2D9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0" name="矩形 129">
                  <a:extLst>
                    <a:ext uri="{FF2B5EF4-FFF2-40B4-BE49-F238E27FC236}">
                      <a16:creationId xmlns:a16="http://schemas.microsoft.com/office/drawing/2014/main" id="{56BB6A31-37F6-40CE-8BC9-E8D09C2E4EE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1" name="矩形 130">
                  <a:extLst>
                    <a:ext uri="{FF2B5EF4-FFF2-40B4-BE49-F238E27FC236}">
                      <a16:creationId xmlns:a16="http://schemas.microsoft.com/office/drawing/2014/main" id="{76294140-32D0-44B9-B949-2CAE523C73D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2" name="矩形 131">
                  <a:extLst>
                    <a:ext uri="{FF2B5EF4-FFF2-40B4-BE49-F238E27FC236}">
                      <a16:creationId xmlns:a16="http://schemas.microsoft.com/office/drawing/2014/main" id="{78813433-32DD-451E-BE99-9C1FA5683F2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33" name="组合 132">
                <a:extLst>
                  <a:ext uri="{FF2B5EF4-FFF2-40B4-BE49-F238E27FC236}">
                    <a16:creationId xmlns:a16="http://schemas.microsoft.com/office/drawing/2014/main" id="{A1CE9109-3CCD-4CDB-91FE-1D4C47D35135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34" name="矩形 133">
                  <a:extLst>
                    <a:ext uri="{FF2B5EF4-FFF2-40B4-BE49-F238E27FC236}">
                      <a16:creationId xmlns:a16="http://schemas.microsoft.com/office/drawing/2014/main" id="{B1BA15D9-904D-4F6F-8A97-93EF31FCFB37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5" name="矩形 134">
                  <a:extLst>
                    <a:ext uri="{FF2B5EF4-FFF2-40B4-BE49-F238E27FC236}">
                      <a16:creationId xmlns:a16="http://schemas.microsoft.com/office/drawing/2014/main" id="{F0A20CC2-D023-4100-823B-EBA6BF4ECE71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6" name="矩形 135">
                  <a:extLst>
                    <a:ext uri="{FF2B5EF4-FFF2-40B4-BE49-F238E27FC236}">
                      <a16:creationId xmlns:a16="http://schemas.microsoft.com/office/drawing/2014/main" id="{9C98E1A5-23D1-442C-8CF2-DF2FC9EBDEDE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7" name="矩形 136">
                  <a:extLst>
                    <a:ext uri="{FF2B5EF4-FFF2-40B4-BE49-F238E27FC236}">
                      <a16:creationId xmlns:a16="http://schemas.microsoft.com/office/drawing/2014/main" id="{B87DDB67-D0D2-4717-8EF9-6C8B150BCB57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8" name="矩形 137">
                  <a:extLst>
                    <a:ext uri="{FF2B5EF4-FFF2-40B4-BE49-F238E27FC236}">
                      <a16:creationId xmlns:a16="http://schemas.microsoft.com/office/drawing/2014/main" id="{D8360B9D-A244-40A6-8C01-31D0A3A56F9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39" name="矩形 138">
                  <a:extLst>
                    <a:ext uri="{FF2B5EF4-FFF2-40B4-BE49-F238E27FC236}">
                      <a16:creationId xmlns:a16="http://schemas.microsoft.com/office/drawing/2014/main" id="{66238312-E609-4870-A19D-42C10F42ED16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0" name="矩形 139">
                  <a:extLst>
                    <a:ext uri="{FF2B5EF4-FFF2-40B4-BE49-F238E27FC236}">
                      <a16:creationId xmlns:a16="http://schemas.microsoft.com/office/drawing/2014/main" id="{4E4FC857-5764-4E0D-925A-B1D1B658C2F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1" name="矩形 140">
                  <a:extLst>
                    <a:ext uri="{FF2B5EF4-FFF2-40B4-BE49-F238E27FC236}">
                      <a16:creationId xmlns:a16="http://schemas.microsoft.com/office/drawing/2014/main" id="{99D9256E-CE38-427A-A7FF-1E10948B70C0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2" name="矩形 141">
                  <a:extLst>
                    <a:ext uri="{FF2B5EF4-FFF2-40B4-BE49-F238E27FC236}">
                      <a16:creationId xmlns:a16="http://schemas.microsoft.com/office/drawing/2014/main" id="{8E904628-99CB-426A-98C1-2A83DFA2581F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43" name="组合 142">
                <a:extLst>
                  <a:ext uri="{FF2B5EF4-FFF2-40B4-BE49-F238E27FC236}">
                    <a16:creationId xmlns:a16="http://schemas.microsoft.com/office/drawing/2014/main" id="{6F37677E-D979-46DF-A886-6EFCBE474336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44" name="矩形 143">
                  <a:extLst>
                    <a:ext uri="{FF2B5EF4-FFF2-40B4-BE49-F238E27FC236}">
                      <a16:creationId xmlns:a16="http://schemas.microsoft.com/office/drawing/2014/main" id="{EC4ECF72-CAF6-4B7A-90B9-AE86B6F6938F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A</a:t>
                  </a:r>
                  <a:endParaRPr lang="zh-CN" altLang="en-US" dirty="0"/>
                </a:p>
              </p:txBody>
            </p:sp>
            <p:sp>
              <p:nvSpPr>
                <p:cNvPr id="145" name="矩形 144">
                  <a:extLst>
                    <a:ext uri="{FF2B5EF4-FFF2-40B4-BE49-F238E27FC236}">
                      <a16:creationId xmlns:a16="http://schemas.microsoft.com/office/drawing/2014/main" id="{E739ECE0-D275-4B99-ACAF-C04BE0AD4CE6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B</a:t>
                  </a:r>
                  <a:endParaRPr lang="zh-CN" altLang="en-US" dirty="0"/>
                </a:p>
              </p:txBody>
            </p:sp>
            <p:sp>
              <p:nvSpPr>
                <p:cNvPr id="146" name="矩形 145">
                  <a:extLst>
                    <a:ext uri="{FF2B5EF4-FFF2-40B4-BE49-F238E27FC236}">
                      <a16:creationId xmlns:a16="http://schemas.microsoft.com/office/drawing/2014/main" id="{48B59D04-E24D-456C-B8AA-C2D7645776DC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C</a:t>
                  </a:r>
                  <a:endParaRPr lang="zh-CN" altLang="en-US" dirty="0"/>
                </a:p>
              </p:txBody>
            </p:sp>
            <p:sp>
              <p:nvSpPr>
                <p:cNvPr id="147" name="矩形 146">
                  <a:extLst>
                    <a:ext uri="{FF2B5EF4-FFF2-40B4-BE49-F238E27FC236}">
                      <a16:creationId xmlns:a16="http://schemas.microsoft.com/office/drawing/2014/main" id="{1B28A029-7998-4650-9C21-8739F53F54CE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48" name="矩形 147">
                  <a:extLst>
                    <a:ext uri="{FF2B5EF4-FFF2-40B4-BE49-F238E27FC236}">
                      <a16:creationId xmlns:a16="http://schemas.microsoft.com/office/drawing/2014/main" id="{F0753976-D2F8-4E28-8127-CCE1093F7152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49" name="矩形 148">
                  <a:extLst>
                    <a:ext uri="{FF2B5EF4-FFF2-40B4-BE49-F238E27FC236}">
                      <a16:creationId xmlns:a16="http://schemas.microsoft.com/office/drawing/2014/main" id="{17D5F78C-6C3A-49EF-B3ED-3A3D7030FCF3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50" name="矩形 149">
                  <a:extLst>
                    <a:ext uri="{FF2B5EF4-FFF2-40B4-BE49-F238E27FC236}">
                      <a16:creationId xmlns:a16="http://schemas.microsoft.com/office/drawing/2014/main" id="{D2D20DCF-D4B9-49F4-8B8D-8F886B73E3CA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51" name="矩形 150">
                  <a:extLst>
                    <a:ext uri="{FF2B5EF4-FFF2-40B4-BE49-F238E27FC236}">
                      <a16:creationId xmlns:a16="http://schemas.microsoft.com/office/drawing/2014/main" id="{5BBDAC97-5C90-462C-ABAC-F5E2A333762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52" name="矩形 151">
                  <a:extLst>
                    <a:ext uri="{FF2B5EF4-FFF2-40B4-BE49-F238E27FC236}">
                      <a16:creationId xmlns:a16="http://schemas.microsoft.com/office/drawing/2014/main" id="{C6478AF1-0597-4850-A658-5820450E3BF7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</p:grpSp>
        </p:grpSp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EC5D575D-EF5A-47BD-88C3-5A189E4F5DDF}"/>
                </a:ext>
              </a:extLst>
            </p:cNvPr>
            <p:cNvGrpSpPr/>
            <p:nvPr/>
          </p:nvGrpSpPr>
          <p:grpSpPr>
            <a:xfrm>
              <a:off x="9691568" y="1433320"/>
              <a:ext cx="3287892" cy="3393130"/>
              <a:chOff x="6400517" y="1438400"/>
              <a:chExt cx="3287892" cy="3393130"/>
            </a:xfrm>
          </p:grpSpPr>
          <p:grpSp>
            <p:nvGrpSpPr>
              <p:cNvPr id="155" name="组合 154">
                <a:extLst>
                  <a:ext uri="{FF2B5EF4-FFF2-40B4-BE49-F238E27FC236}">
                    <a16:creationId xmlns:a16="http://schemas.microsoft.com/office/drawing/2014/main" id="{995C0B57-CDAD-4D35-9276-DC046069630C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86" name="矩形 185">
                  <a:extLst>
                    <a:ext uri="{FF2B5EF4-FFF2-40B4-BE49-F238E27FC236}">
                      <a16:creationId xmlns:a16="http://schemas.microsoft.com/office/drawing/2014/main" id="{F901852E-FE92-41DA-927B-E71519122608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7" name="矩形 186">
                  <a:extLst>
                    <a:ext uri="{FF2B5EF4-FFF2-40B4-BE49-F238E27FC236}">
                      <a16:creationId xmlns:a16="http://schemas.microsoft.com/office/drawing/2014/main" id="{0B228645-6F22-424E-97B5-73895C32F3E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8" name="矩形 187">
                  <a:extLst>
                    <a:ext uri="{FF2B5EF4-FFF2-40B4-BE49-F238E27FC236}">
                      <a16:creationId xmlns:a16="http://schemas.microsoft.com/office/drawing/2014/main" id="{B5463B24-A810-46B4-AE7C-D94741AFD4C6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9" name="矩形 188">
                  <a:extLst>
                    <a:ext uri="{FF2B5EF4-FFF2-40B4-BE49-F238E27FC236}">
                      <a16:creationId xmlns:a16="http://schemas.microsoft.com/office/drawing/2014/main" id="{F07AE970-267B-41E1-9711-F1E61A179579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0" name="矩形 189">
                  <a:extLst>
                    <a:ext uri="{FF2B5EF4-FFF2-40B4-BE49-F238E27FC236}">
                      <a16:creationId xmlns:a16="http://schemas.microsoft.com/office/drawing/2014/main" id="{461A6782-7936-4FEB-B770-25A00707C44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1" name="矩形 190">
                  <a:extLst>
                    <a:ext uri="{FF2B5EF4-FFF2-40B4-BE49-F238E27FC236}">
                      <a16:creationId xmlns:a16="http://schemas.microsoft.com/office/drawing/2014/main" id="{F40DE409-5812-478A-933D-ECF6454AE818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2" name="矩形 191">
                  <a:extLst>
                    <a:ext uri="{FF2B5EF4-FFF2-40B4-BE49-F238E27FC236}">
                      <a16:creationId xmlns:a16="http://schemas.microsoft.com/office/drawing/2014/main" id="{ABA1064B-ACB5-496D-80A3-AED28BD9F94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3" name="矩形 192">
                  <a:extLst>
                    <a:ext uri="{FF2B5EF4-FFF2-40B4-BE49-F238E27FC236}">
                      <a16:creationId xmlns:a16="http://schemas.microsoft.com/office/drawing/2014/main" id="{74F8AC9E-E75B-4FFE-B660-02DDBFF5DCB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94" name="矩形 193">
                  <a:extLst>
                    <a:ext uri="{FF2B5EF4-FFF2-40B4-BE49-F238E27FC236}">
                      <a16:creationId xmlns:a16="http://schemas.microsoft.com/office/drawing/2014/main" id="{40FBF4A2-F9B9-42BD-B3AE-BE2E788EF138}"/>
                    </a:ext>
                  </a:extLst>
                </p:cNvPr>
                <p:cNvSpPr/>
                <p:nvPr/>
              </p:nvSpPr>
              <p:spPr>
                <a:xfrm>
                  <a:off x="3152671" y="3664259"/>
                  <a:ext cx="829683" cy="847055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6" name="组合 155">
                <a:extLst>
                  <a:ext uri="{FF2B5EF4-FFF2-40B4-BE49-F238E27FC236}">
                    <a16:creationId xmlns:a16="http://schemas.microsoft.com/office/drawing/2014/main" id="{2D3D6BE2-A9A5-4234-8A23-FAA6D94C41BE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77" name="矩形 176">
                  <a:extLst>
                    <a:ext uri="{FF2B5EF4-FFF2-40B4-BE49-F238E27FC236}">
                      <a16:creationId xmlns:a16="http://schemas.microsoft.com/office/drawing/2014/main" id="{9552AAEE-0573-45CB-99A6-1DFA200DEB8F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78" name="矩形 177">
                  <a:extLst>
                    <a:ext uri="{FF2B5EF4-FFF2-40B4-BE49-F238E27FC236}">
                      <a16:creationId xmlns:a16="http://schemas.microsoft.com/office/drawing/2014/main" id="{E1E5C879-7272-4D6C-8253-A6E778501525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79" name="矩形 178">
                  <a:extLst>
                    <a:ext uri="{FF2B5EF4-FFF2-40B4-BE49-F238E27FC236}">
                      <a16:creationId xmlns:a16="http://schemas.microsoft.com/office/drawing/2014/main" id="{5F17286F-7788-4C47-BE04-8A6C01A433D8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0" name="矩形 179">
                  <a:extLst>
                    <a:ext uri="{FF2B5EF4-FFF2-40B4-BE49-F238E27FC236}">
                      <a16:creationId xmlns:a16="http://schemas.microsoft.com/office/drawing/2014/main" id="{E32177DD-0B8D-48FC-B48B-1950FA52A572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1" name="矩形 180">
                  <a:extLst>
                    <a:ext uri="{FF2B5EF4-FFF2-40B4-BE49-F238E27FC236}">
                      <a16:creationId xmlns:a16="http://schemas.microsoft.com/office/drawing/2014/main" id="{8D487AC3-425B-47E2-8168-C4BE3D436507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2" name="矩形 181">
                  <a:extLst>
                    <a:ext uri="{FF2B5EF4-FFF2-40B4-BE49-F238E27FC236}">
                      <a16:creationId xmlns:a16="http://schemas.microsoft.com/office/drawing/2014/main" id="{52B184C0-8DD6-4CF2-85CE-470B0DBE5612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3" name="矩形 182">
                  <a:extLst>
                    <a:ext uri="{FF2B5EF4-FFF2-40B4-BE49-F238E27FC236}">
                      <a16:creationId xmlns:a16="http://schemas.microsoft.com/office/drawing/2014/main" id="{41372884-74DE-43BB-8471-37035C24F5B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4" name="矩形 183">
                  <a:extLst>
                    <a:ext uri="{FF2B5EF4-FFF2-40B4-BE49-F238E27FC236}">
                      <a16:creationId xmlns:a16="http://schemas.microsoft.com/office/drawing/2014/main" id="{B571770E-83BA-4999-BE9B-501B0C8870A3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85" name="矩形 184">
                  <a:extLst>
                    <a:ext uri="{FF2B5EF4-FFF2-40B4-BE49-F238E27FC236}">
                      <a16:creationId xmlns:a16="http://schemas.microsoft.com/office/drawing/2014/main" id="{A38169A2-671B-4E4E-A7AB-B16190EBFE8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7" name="组合 156">
                <a:extLst>
                  <a:ext uri="{FF2B5EF4-FFF2-40B4-BE49-F238E27FC236}">
                    <a16:creationId xmlns:a16="http://schemas.microsoft.com/office/drawing/2014/main" id="{2D3D1ED9-E0B4-4D6A-82FB-D973D16F694E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68" name="矩形 167">
                  <a:extLst>
                    <a:ext uri="{FF2B5EF4-FFF2-40B4-BE49-F238E27FC236}">
                      <a16:creationId xmlns:a16="http://schemas.microsoft.com/office/drawing/2014/main" id="{E10D4A5B-AE2E-41AE-A80F-444DE6E772D1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D</a:t>
                  </a:r>
                  <a:endParaRPr lang="zh-CN" altLang="en-US" dirty="0"/>
                </a:p>
              </p:txBody>
            </p:sp>
            <p:sp>
              <p:nvSpPr>
                <p:cNvPr id="169" name="矩形 168">
                  <a:extLst>
                    <a:ext uri="{FF2B5EF4-FFF2-40B4-BE49-F238E27FC236}">
                      <a16:creationId xmlns:a16="http://schemas.microsoft.com/office/drawing/2014/main" id="{D8176CD5-9793-4B99-B4D8-9A90DC051C00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E</a:t>
                  </a:r>
                  <a:endParaRPr lang="zh-CN" altLang="en-US" dirty="0"/>
                </a:p>
              </p:txBody>
            </p:sp>
            <p:sp>
              <p:nvSpPr>
                <p:cNvPr id="170" name="矩形 169">
                  <a:extLst>
                    <a:ext uri="{FF2B5EF4-FFF2-40B4-BE49-F238E27FC236}">
                      <a16:creationId xmlns:a16="http://schemas.microsoft.com/office/drawing/2014/main" id="{795053D6-DD2C-4F87-A5C9-1841F6F4AEFB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rgbClr val="F2BA02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F</a:t>
                  </a:r>
                  <a:endParaRPr lang="zh-CN" altLang="en-US" dirty="0"/>
                </a:p>
              </p:txBody>
            </p:sp>
            <p:sp>
              <p:nvSpPr>
                <p:cNvPr id="171" name="矩形 170">
                  <a:extLst>
                    <a:ext uri="{FF2B5EF4-FFF2-40B4-BE49-F238E27FC236}">
                      <a16:creationId xmlns:a16="http://schemas.microsoft.com/office/drawing/2014/main" id="{A54BC01B-0F88-4C95-9D75-DD1880ABF6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2" name="矩形 171">
                  <a:extLst>
                    <a:ext uri="{FF2B5EF4-FFF2-40B4-BE49-F238E27FC236}">
                      <a16:creationId xmlns:a16="http://schemas.microsoft.com/office/drawing/2014/main" id="{9B2745C2-4A02-4D41-B934-3FF7645E7FC6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3" name="矩形 172">
                  <a:extLst>
                    <a:ext uri="{FF2B5EF4-FFF2-40B4-BE49-F238E27FC236}">
                      <a16:creationId xmlns:a16="http://schemas.microsoft.com/office/drawing/2014/main" id="{011CE6C6-F46C-4CAF-8DEE-986EE7650FF9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G</a:t>
                  </a:r>
                  <a:endParaRPr lang="zh-CN" altLang="en-US" dirty="0"/>
                </a:p>
              </p:txBody>
            </p:sp>
            <p:sp>
              <p:nvSpPr>
                <p:cNvPr id="174" name="矩形 173">
                  <a:extLst>
                    <a:ext uri="{FF2B5EF4-FFF2-40B4-BE49-F238E27FC236}">
                      <a16:creationId xmlns:a16="http://schemas.microsoft.com/office/drawing/2014/main" id="{7816F9AE-14B3-40ED-9D19-24040B36F50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5" name="矩形 174">
                  <a:extLst>
                    <a:ext uri="{FF2B5EF4-FFF2-40B4-BE49-F238E27FC236}">
                      <a16:creationId xmlns:a16="http://schemas.microsoft.com/office/drawing/2014/main" id="{AFC1B28A-1F5C-42EE-9B3E-21B50FB16FA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176" name="矩形 175">
                  <a:extLst>
                    <a:ext uri="{FF2B5EF4-FFF2-40B4-BE49-F238E27FC236}">
                      <a16:creationId xmlns:a16="http://schemas.microsoft.com/office/drawing/2014/main" id="{DD8488C1-2EE7-4D3F-92B4-9B5075544F5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58" name="组合 157">
                <a:extLst>
                  <a:ext uri="{FF2B5EF4-FFF2-40B4-BE49-F238E27FC236}">
                    <a16:creationId xmlns:a16="http://schemas.microsoft.com/office/drawing/2014/main" id="{9D0AF164-6072-45E4-B1E8-064CE209875C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159" name="矩形 158">
                  <a:extLst>
                    <a:ext uri="{FF2B5EF4-FFF2-40B4-BE49-F238E27FC236}">
                      <a16:creationId xmlns:a16="http://schemas.microsoft.com/office/drawing/2014/main" id="{3BBE9BAB-A64C-44A5-860A-EBAF9D1EAC70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0" name="矩形 159">
                  <a:extLst>
                    <a:ext uri="{FF2B5EF4-FFF2-40B4-BE49-F238E27FC236}">
                      <a16:creationId xmlns:a16="http://schemas.microsoft.com/office/drawing/2014/main" id="{EE2869E2-AABC-4AE4-A4CC-AF5E87420D5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1" name="矩形 160">
                  <a:extLst>
                    <a:ext uri="{FF2B5EF4-FFF2-40B4-BE49-F238E27FC236}">
                      <a16:creationId xmlns:a16="http://schemas.microsoft.com/office/drawing/2014/main" id="{A14F201B-4D96-4F59-AFD7-A99760FFE9BF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2" name="矩形 161">
                  <a:extLst>
                    <a:ext uri="{FF2B5EF4-FFF2-40B4-BE49-F238E27FC236}">
                      <a16:creationId xmlns:a16="http://schemas.microsoft.com/office/drawing/2014/main" id="{9C0B7E78-F801-4C4A-B335-4B38DB8ACCBB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3" name="矩形 162">
                  <a:extLst>
                    <a:ext uri="{FF2B5EF4-FFF2-40B4-BE49-F238E27FC236}">
                      <a16:creationId xmlns:a16="http://schemas.microsoft.com/office/drawing/2014/main" id="{B5AF2430-9728-479B-94D3-087684B16050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4" name="矩形 163">
                  <a:extLst>
                    <a:ext uri="{FF2B5EF4-FFF2-40B4-BE49-F238E27FC236}">
                      <a16:creationId xmlns:a16="http://schemas.microsoft.com/office/drawing/2014/main" id="{7B603799-2679-4B0E-B89A-2A32BF9F879B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5" name="矩形 164">
                  <a:extLst>
                    <a:ext uri="{FF2B5EF4-FFF2-40B4-BE49-F238E27FC236}">
                      <a16:creationId xmlns:a16="http://schemas.microsoft.com/office/drawing/2014/main" id="{DC2C0295-D31E-4844-9006-D9FFDEBC238B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6" name="矩形 165">
                  <a:extLst>
                    <a:ext uri="{FF2B5EF4-FFF2-40B4-BE49-F238E27FC236}">
                      <a16:creationId xmlns:a16="http://schemas.microsoft.com/office/drawing/2014/main" id="{5DA79183-D86F-422D-A62D-30CF80DECE8D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67" name="矩形 166">
                  <a:extLst>
                    <a:ext uri="{FF2B5EF4-FFF2-40B4-BE49-F238E27FC236}">
                      <a16:creationId xmlns:a16="http://schemas.microsoft.com/office/drawing/2014/main" id="{D2BE78A3-287E-4137-9278-B62FB45A222A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  <p:grpSp>
          <p:nvGrpSpPr>
            <p:cNvPr id="195" name="组合 194">
              <a:extLst>
                <a:ext uri="{FF2B5EF4-FFF2-40B4-BE49-F238E27FC236}">
                  <a16:creationId xmlns:a16="http://schemas.microsoft.com/office/drawing/2014/main" id="{2FE6A12B-84F9-4D5E-A58F-99B9FA2E994D}"/>
                </a:ext>
              </a:extLst>
            </p:cNvPr>
            <p:cNvGrpSpPr/>
            <p:nvPr/>
          </p:nvGrpSpPr>
          <p:grpSpPr>
            <a:xfrm>
              <a:off x="6399748" y="4821368"/>
              <a:ext cx="3287892" cy="3393130"/>
              <a:chOff x="6400517" y="1438400"/>
              <a:chExt cx="3287892" cy="3393130"/>
            </a:xfrm>
          </p:grpSpPr>
          <p:grpSp>
            <p:nvGrpSpPr>
              <p:cNvPr id="196" name="组合 195">
                <a:extLst>
                  <a:ext uri="{FF2B5EF4-FFF2-40B4-BE49-F238E27FC236}">
                    <a16:creationId xmlns:a16="http://schemas.microsoft.com/office/drawing/2014/main" id="{6AAA4556-4517-4F28-9D13-676B293812DB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27" name="矩形 226">
                  <a:extLst>
                    <a:ext uri="{FF2B5EF4-FFF2-40B4-BE49-F238E27FC236}">
                      <a16:creationId xmlns:a16="http://schemas.microsoft.com/office/drawing/2014/main" id="{0021CD99-0F5B-4990-9ADD-491B49007A07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8" name="矩形 227">
                  <a:extLst>
                    <a:ext uri="{FF2B5EF4-FFF2-40B4-BE49-F238E27FC236}">
                      <a16:creationId xmlns:a16="http://schemas.microsoft.com/office/drawing/2014/main" id="{FEFCA86A-439D-41C3-A4FC-4E8C8063E0DB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9" name="矩形 228">
                  <a:extLst>
                    <a:ext uri="{FF2B5EF4-FFF2-40B4-BE49-F238E27FC236}">
                      <a16:creationId xmlns:a16="http://schemas.microsoft.com/office/drawing/2014/main" id="{6F5CBD8C-D3EE-4195-A68F-C7F323FF38C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0" name="矩形 229">
                  <a:extLst>
                    <a:ext uri="{FF2B5EF4-FFF2-40B4-BE49-F238E27FC236}">
                      <a16:creationId xmlns:a16="http://schemas.microsoft.com/office/drawing/2014/main" id="{3D035520-D449-4A96-A49E-9FECE0A23728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1" name="矩形 230">
                  <a:extLst>
                    <a:ext uri="{FF2B5EF4-FFF2-40B4-BE49-F238E27FC236}">
                      <a16:creationId xmlns:a16="http://schemas.microsoft.com/office/drawing/2014/main" id="{E8DA7B7E-4CD6-494B-A16B-393218441BD9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2" name="矩形 231">
                  <a:extLst>
                    <a:ext uri="{FF2B5EF4-FFF2-40B4-BE49-F238E27FC236}">
                      <a16:creationId xmlns:a16="http://schemas.microsoft.com/office/drawing/2014/main" id="{C4F3BAEF-41A2-4B17-AB14-916C23C0DACB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3" name="矩形 232">
                  <a:extLst>
                    <a:ext uri="{FF2B5EF4-FFF2-40B4-BE49-F238E27FC236}">
                      <a16:creationId xmlns:a16="http://schemas.microsoft.com/office/drawing/2014/main" id="{48888661-909C-41B8-B1FA-7490982DEB44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4" name="矩形 233">
                  <a:extLst>
                    <a:ext uri="{FF2B5EF4-FFF2-40B4-BE49-F238E27FC236}">
                      <a16:creationId xmlns:a16="http://schemas.microsoft.com/office/drawing/2014/main" id="{0A8011C2-98D4-42AB-B945-15002A4A5092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5" name="矩形 234">
                  <a:extLst>
                    <a:ext uri="{FF2B5EF4-FFF2-40B4-BE49-F238E27FC236}">
                      <a16:creationId xmlns:a16="http://schemas.microsoft.com/office/drawing/2014/main" id="{11244B4E-88EE-44D5-9339-38EAE5AAE855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7" name="组合 196">
                <a:extLst>
                  <a:ext uri="{FF2B5EF4-FFF2-40B4-BE49-F238E27FC236}">
                    <a16:creationId xmlns:a16="http://schemas.microsoft.com/office/drawing/2014/main" id="{D3E16D6B-7A5F-45CB-BACD-D1A8F3A721D8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18" name="矩形 217">
                  <a:extLst>
                    <a:ext uri="{FF2B5EF4-FFF2-40B4-BE49-F238E27FC236}">
                      <a16:creationId xmlns:a16="http://schemas.microsoft.com/office/drawing/2014/main" id="{68650682-62FA-4ED5-909C-393041012AD3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9" name="矩形 218">
                  <a:extLst>
                    <a:ext uri="{FF2B5EF4-FFF2-40B4-BE49-F238E27FC236}">
                      <a16:creationId xmlns:a16="http://schemas.microsoft.com/office/drawing/2014/main" id="{D14A3A43-D442-4AC7-B594-A13E399075B4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0" name="矩形 219">
                  <a:extLst>
                    <a:ext uri="{FF2B5EF4-FFF2-40B4-BE49-F238E27FC236}">
                      <a16:creationId xmlns:a16="http://schemas.microsoft.com/office/drawing/2014/main" id="{43078867-93FF-4B43-AC0B-A0FD4B2B2BB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1" name="矩形 220">
                  <a:extLst>
                    <a:ext uri="{FF2B5EF4-FFF2-40B4-BE49-F238E27FC236}">
                      <a16:creationId xmlns:a16="http://schemas.microsoft.com/office/drawing/2014/main" id="{FCB85040-C356-4F62-9C4E-A5FC4C6E0942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2" name="矩形 221">
                  <a:extLst>
                    <a:ext uri="{FF2B5EF4-FFF2-40B4-BE49-F238E27FC236}">
                      <a16:creationId xmlns:a16="http://schemas.microsoft.com/office/drawing/2014/main" id="{EDC7E319-7550-417E-A90D-D457F1A1E014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3" name="矩形 222">
                  <a:extLst>
                    <a:ext uri="{FF2B5EF4-FFF2-40B4-BE49-F238E27FC236}">
                      <a16:creationId xmlns:a16="http://schemas.microsoft.com/office/drawing/2014/main" id="{D38799AF-12D7-4974-9A1A-65E5AD78F849}"/>
                    </a:ext>
                  </a:extLst>
                </p:cNvPr>
                <p:cNvSpPr/>
                <p:nvPr/>
              </p:nvSpPr>
              <p:spPr>
                <a:xfrm>
                  <a:off x="3152671" y="2817209"/>
                  <a:ext cx="829683" cy="847055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24" name="矩形 223">
                  <a:extLst>
                    <a:ext uri="{FF2B5EF4-FFF2-40B4-BE49-F238E27FC236}">
                      <a16:creationId xmlns:a16="http://schemas.microsoft.com/office/drawing/2014/main" id="{6E1F2FB9-0AFF-40A4-971C-6FFE0D82E3EF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5" name="矩形 224">
                  <a:extLst>
                    <a:ext uri="{FF2B5EF4-FFF2-40B4-BE49-F238E27FC236}">
                      <a16:creationId xmlns:a16="http://schemas.microsoft.com/office/drawing/2014/main" id="{1DD45E6D-8AC5-4547-A23A-E4329BAE4E9E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6" name="矩形 225">
                  <a:extLst>
                    <a:ext uri="{FF2B5EF4-FFF2-40B4-BE49-F238E27FC236}">
                      <a16:creationId xmlns:a16="http://schemas.microsoft.com/office/drawing/2014/main" id="{26CE600B-A227-4265-8281-95EA3C205CA3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8" name="组合 197">
                <a:extLst>
                  <a:ext uri="{FF2B5EF4-FFF2-40B4-BE49-F238E27FC236}">
                    <a16:creationId xmlns:a16="http://schemas.microsoft.com/office/drawing/2014/main" id="{10E1AE06-92D3-4A44-84B7-0064474DFFE7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09" name="矩形 208">
                  <a:extLst>
                    <a:ext uri="{FF2B5EF4-FFF2-40B4-BE49-F238E27FC236}">
                      <a16:creationId xmlns:a16="http://schemas.microsoft.com/office/drawing/2014/main" id="{DA470BBC-BF0E-460C-B5F7-8CE58935691B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0" name="矩形 209">
                  <a:extLst>
                    <a:ext uri="{FF2B5EF4-FFF2-40B4-BE49-F238E27FC236}">
                      <a16:creationId xmlns:a16="http://schemas.microsoft.com/office/drawing/2014/main" id="{507D7D94-2C73-4464-9B43-4A02EA1FFB8E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1" name="矩形 210">
                  <a:extLst>
                    <a:ext uri="{FF2B5EF4-FFF2-40B4-BE49-F238E27FC236}">
                      <a16:creationId xmlns:a16="http://schemas.microsoft.com/office/drawing/2014/main" id="{059F0276-97DE-41FF-AFA9-9534A2FF3667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2" name="矩形 211">
                  <a:extLst>
                    <a:ext uri="{FF2B5EF4-FFF2-40B4-BE49-F238E27FC236}">
                      <a16:creationId xmlns:a16="http://schemas.microsoft.com/office/drawing/2014/main" id="{7B66193D-BF87-4937-B2E7-AA241E59AC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3" name="矩形 212">
                  <a:extLst>
                    <a:ext uri="{FF2B5EF4-FFF2-40B4-BE49-F238E27FC236}">
                      <a16:creationId xmlns:a16="http://schemas.microsoft.com/office/drawing/2014/main" id="{E4F217FF-9497-4A2B-BF0F-EC4513BEB595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4" name="矩形 213">
                  <a:extLst>
                    <a:ext uri="{FF2B5EF4-FFF2-40B4-BE49-F238E27FC236}">
                      <a16:creationId xmlns:a16="http://schemas.microsoft.com/office/drawing/2014/main" id="{17FC9868-1724-4B5C-BD36-D035086A4DBA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5" name="矩形 214">
                  <a:extLst>
                    <a:ext uri="{FF2B5EF4-FFF2-40B4-BE49-F238E27FC236}">
                      <a16:creationId xmlns:a16="http://schemas.microsoft.com/office/drawing/2014/main" id="{8BAE3865-6485-4E6B-B3AC-C6819A4E0B7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6" name="矩形 215">
                  <a:extLst>
                    <a:ext uri="{FF2B5EF4-FFF2-40B4-BE49-F238E27FC236}">
                      <a16:creationId xmlns:a16="http://schemas.microsoft.com/office/drawing/2014/main" id="{5DEC10E4-E352-49E0-BD9A-A643AAE10465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17" name="矩形 216">
                  <a:extLst>
                    <a:ext uri="{FF2B5EF4-FFF2-40B4-BE49-F238E27FC236}">
                      <a16:creationId xmlns:a16="http://schemas.microsoft.com/office/drawing/2014/main" id="{B1940CA0-AE4A-41E3-806E-30FE2BCDF372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199" name="组合 198">
                <a:extLst>
                  <a:ext uri="{FF2B5EF4-FFF2-40B4-BE49-F238E27FC236}">
                    <a16:creationId xmlns:a16="http://schemas.microsoft.com/office/drawing/2014/main" id="{EB9BFE5B-89A4-46F5-9F26-6A78651385A3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00" name="矩形 199">
                  <a:extLst>
                    <a:ext uri="{FF2B5EF4-FFF2-40B4-BE49-F238E27FC236}">
                      <a16:creationId xmlns:a16="http://schemas.microsoft.com/office/drawing/2014/main" id="{A2D07401-5CA5-4BA8-8A14-72A44C0601B2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1" name="矩形 200">
                  <a:extLst>
                    <a:ext uri="{FF2B5EF4-FFF2-40B4-BE49-F238E27FC236}">
                      <a16:creationId xmlns:a16="http://schemas.microsoft.com/office/drawing/2014/main" id="{7FA71727-0667-4231-B2CB-5AA6D7289B63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2" name="矩形 201">
                  <a:extLst>
                    <a:ext uri="{FF2B5EF4-FFF2-40B4-BE49-F238E27FC236}">
                      <a16:creationId xmlns:a16="http://schemas.microsoft.com/office/drawing/2014/main" id="{101DB07D-BABE-4006-9C65-F161DD4CA4F6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3" name="矩形 202">
                  <a:extLst>
                    <a:ext uri="{FF2B5EF4-FFF2-40B4-BE49-F238E27FC236}">
                      <a16:creationId xmlns:a16="http://schemas.microsoft.com/office/drawing/2014/main" id="{AC93554A-D50B-45A7-BB70-2C2C6AD3C889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4" name="矩形 203">
                  <a:extLst>
                    <a:ext uri="{FF2B5EF4-FFF2-40B4-BE49-F238E27FC236}">
                      <a16:creationId xmlns:a16="http://schemas.microsoft.com/office/drawing/2014/main" id="{DFAF6BEB-C8EA-415B-9EBA-F503FB65EAD4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5" name="矩形 204">
                  <a:extLst>
                    <a:ext uri="{FF2B5EF4-FFF2-40B4-BE49-F238E27FC236}">
                      <a16:creationId xmlns:a16="http://schemas.microsoft.com/office/drawing/2014/main" id="{96AFA456-4002-4211-BDF5-55B7DEA31964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6" name="矩形 205">
                  <a:extLst>
                    <a:ext uri="{FF2B5EF4-FFF2-40B4-BE49-F238E27FC236}">
                      <a16:creationId xmlns:a16="http://schemas.microsoft.com/office/drawing/2014/main" id="{080A0C71-7D35-46E9-8D85-CEA556CA357A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7" name="矩形 206">
                  <a:extLst>
                    <a:ext uri="{FF2B5EF4-FFF2-40B4-BE49-F238E27FC236}">
                      <a16:creationId xmlns:a16="http://schemas.microsoft.com/office/drawing/2014/main" id="{8C61D4B4-E3E2-4D68-A3F3-0D8A4DA4AE50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08" name="矩形 207">
                  <a:extLst>
                    <a:ext uri="{FF2B5EF4-FFF2-40B4-BE49-F238E27FC236}">
                      <a16:creationId xmlns:a16="http://schemas.microsoft.com/office/drawing/2014/main" id="{175B6C83-9440-468C-9E04-99BE758C698D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  <p:grpSp>
          <p:nvGrpSpPr>
            <p:cNvPr id="236" name="组合 235">
              <a:extLst>
                <a:ext uri="{FF2B5EF4-FFF2-40B4-BE49-F238E27FC236}">
                  <a16:creationId xmlns:a16="http://schemas.microsoft.com/office/drawing/2014/main" id="{7724B8CC-5B87-4C6F-BADA-86BA3F0FBA88}"/>
                </a:ext>
              </a:extLst>
            </p:cNvPr>
            <p:cNvGrpSpPr/>
            <p:nvPr/>
          </p:nvGrpSpPr>
          <p:grpSpPr>
            <a:xfrm>
              <a:off x="9690799" y="4826448"/>
              <a:ext cx="3287892" cy="3393130"/>
              <a:chOff x="6400517" y="1438400"/>
              <a:chExt cx="3287892" cy="3393130"/>
            </a:xfrm>
          </p:grpSpPr>
          <p:grpSp>
            <p:nvGrpSpPr>
              <p:cNvPr id="237" name="组合 236">
                <a:extLst>
                  <a:ext uri="{FF2B5EF4-FFF2-40B4-BE49-F238E27FC236}">
                    <a16:creationId xmlns:a16="http://schemas.microsoft.com/office/drawing/2014/main" id="{030B2A9F-8852-4BA1-8FBB-C977E0F96822}"/>
                  </a:ext>
                </a:extLst>
              </p:cNvPr>
              <p:cNvGrpSpPr/>
              <p:nvPr/>
            </p:nvGrpSpPr>
            <p:grpSpPr>
              <a:xfrm>
                <a:off x="6400517" y="1438401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68" name="矩形 267">
                  <a:extLst>
                    <a:ext uri="{FF2B5EF4-FFF2-40B4-BE49-F238E27FC236}">
                      <a16:creationId xmlns:a16="http://schemas.microsoft.com/office/drawing/2014/main" id="{8E6816FF-AE58-4D8F-A6E2-035399E98B2D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69" name="矩形 268">
                  <a:extLst>
                    <a:ext uri="{FF2B5EF4-FFF2-40B4-BE49-F238E27FC236}">
                      <a16:creationId xmlns:a16="http://schemas.microsoft.com/office/drawing/2014/main" id="{116DDAF1-21A2-493C-8EB1-30CDB57A01F9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0" name="矩形 269">
                  <a:extLst>
                    <a:ext uri="{FF2B5EF4-FFF2-40B4-BE49-F238E27FC236}">
                      <a16:creationId xmlns:a16="http://schemas.microsoft.com/office/drawing/2014/main" id="{DD1BEA81-5707-4BBC-811A-AC1A25D6EB3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1" name="矩形 270">
                  <a:extLst>
                    <a:ext uri="{FF2B5EF4-FFF2-40B4-BE49-F238E27FC236}">
                      <a16:creationId xmlns:a16="http://schemas.microsoft.com/office/drawing/2014/main" id="{441FF789-9D2D-46E3-B63A-9A6EF8CE05D1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2" name="矩形 271">
                  <a:extLst>
                    <a:ext uri="{FF2B5EF4-FFF2-40B4-BE49-F238E27FC236}">
                      <a16:creationId xmlns:a16="http://schemas.microsoft.com/office/drawing/2014/main" id="{763B5A5E-93B1-46B7-916D-5DF5E64FBDB8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5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CN" dirty="0"/>
                    <a:t>X</a:t>
                  </a:r>
                  <a:endParaRPr lang="zh-CN" altLang="en-US" dirty="0"/>
                </a:p>
              </p:txBody>
            </p:sp>
            <p:sp>
              <p:nvSpPr>
                <p:cNvPr id="273" name="矩形 272">
                  <a:extLst>
                    <a:ext uri="{FF2B5EF4-FFF2-40B4-BE49-F238E27FC236}">
                      <a16:creationId xmlns:a16="http://schemas.microsoft.com/office/drawing/2014/main" id="{6DDD3268-4E9F-4D18-90A5-FFCB4B9C626C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4" name="矩形 273">
                  <a:extLst>
                    <a:ext uri="{FF2B5EF4-FFF2-40B4-BE49-F238E27FC236}">
                      <a16:creationId xmlns:a16="http://schemas.microsoft.com/office/drawing/2014/main" id="{B67A8B93-9F47-42C1-BB1D-5D41FF4A496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5" name="矩形 274">
                  <a:extLst>
                    <a:ext uri="{FF2B5EF4-FFF2-40B4-BE49-F238E27FC236}">
                      <a16:creationId xmlns:a16="http://schemas.microsoft.com/office/drawing/2014/main" id="{C0F5FBDC-1048-4660-9475-81B6BB322838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76" name="矩形 275">
                  <a:extLst>
                    <a:ext uri="{FF2B5EF4-FFF2-40B4-BE49-F238E27FC236}">
                      <a16:creationId xmlns:a16="http://schemas.microsoft.com/office/drawing/2014/main" id="{5AEB6CA2-6ADA-4AC9-B034-11B7B4832AB4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38" name="组合 237">
                <a:extLst>
                  <a:ext uri="{FF2B5EF4-FFF2-40B4-BE49-F238E27FC236}">
                    <a16:creationId xmlns:a16="http://schemas.microsoft.com/office/drawing/2014/main" id="{CBFF6BF4-15CB-4148-8C8F-CB5A9F05BC4A}"/>
                  </a:ext>
                </a:extLst>
              </p:cNvPr>
              <p:cNvGrpSpPr/>
              <p:nvPr/>
            </p:nvGrpSpPr>
            <p:grpSpPr>
              <a:xfrm>
                <a:off x="8037228" y="1438400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59" name="矩形 258">
                  <a:extLst>
                    <a:ext uri="{FF2B5EF4-FFF2-40B4-BE49-F238E27FC236}">
                      <a16:creationId xmlns:a16="http://schemas.microsoft.com/office/drawing/2014/main" id="{A6135447-2BC7-44CB-8C6D-E7A9E2EA5945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0" name="矩形 259">
                  <a:extLst>
                    <a:ext uri="{FF2B5EF4-FFF2-40B4-BE49-F238E27FC236}">
                      <a16:creationId xmlns:a16="http://schemas.microsoft.com/office/drawing/2014/main" id="{E43B7352-42B2-4F9B-8AC8-E6C5DA86026D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1" name="矩形 260">
                  <a:extLst>
                    <a:ext uri="{FF2B5EF4-FFF2-40B4-BE49-F238E27FC236}">
                      <a16:creationId xmlns:a16="http://schemas.microsoft.com/office/drawing/2014/main" id="{A630178E-CC9B-4DFE-923F-6C3C7BA8E1AA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2" name="矩形 261">
                  <a:extLst>
                    <a:ext uri="{FF2B5EF4-FFF2-40B4-BE49-F238E27FC236}">
                      <a16:creationId xmlns:a16="http://schemas.microsoft.com/office/drawing/2014/main" id="{7F71C33D-1F33-4C2D-9A04-E56160E89BFF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3" name="矩形 262">
                  <a:extLst>
                    <a:ext uri="{FF2B5EF4-FFF2-40B4-BE49-F238E27FC236}">
                      <a16:creationId xmlns:a16="http://schemas.microsoft.com/office/drawing/2014/main" id="{DE714053-B9C9-483D-8975-C086346B2DE7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4" name="矩形 263">
                  <a:extLst>
                    <a:ext uri="{FF2B5EF4-FFF2-40B4-BE49-F238E27FC236}">
                      <a16:creationId xmlns:a16="http://schemas.microsoft.com/office/drawing/2014/main" id="{90BD6E4D-0A00-41E3-92D9-08D784BAD397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5" name="矩形 264">
                  <a:extLst>
                    <a:ext uri="{FF2B5EF4-FFF2-40B4-BE49-F238E27FC236}">
                      <a16:creationId xmlns:a16="http://schemas.microsoft.com/office/drawing/2014/main" id="{90928DB7-B111-4422-865A-DE9E051AFF73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6" name="矩形 265">
                  <a:extLst>
                    <a:ext uri="{FF2B5EF4-FFF2-40B4-BE49-F238E27FC236}">
                      <a16:creationId xmlns:a16="http://schemas.microsoft.com/office/drawing/2014/main" id="{A8872ABB-6432-4812-A062-0ADE0732DFFF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67" name="矩形 266">
                  <a:extLst>
                    <a:ext uri="{FF2B5EF4-FFF2-40B4-BE49-F238E27FC236}">
                      <a16:creationId xmlns:a16="http://schemas.microsoft.com/office/drawing/2014/main" id="{45791AE5-D744-422C-8748-29DE7F00C40E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39" name="组合 238">
                <a:extLst>
                  <a:ext uri="{FF2B5EF4-FFF2-40B4-BE49-F238E27FC236}">
                    <a16:creationId xmlns:a16="http://schemas.microsoft.com/office/drawing/2014/main" id="{48AF97DD-C929-47AE-B922-197E0137FEEA}"/>
                  </a:ext>
                </a:extLst>
              </p:cNvPr>
              <p:cNvGrpSpPr/>
              <p:nvPr/>
            </p:nvGrpSpPr>
            <p:grpSpPr>
              <a:xfrm>
                <a:off x="6403677" y="3137504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50" name="矩形 249">
                  <a:extLst>
                    <a:ext uri="{FF2B5EF4-FFF2-40B4-BE49-F238E27FC236}">
                      <a16:creationId xmlns:a16="http://schemas.microsoft.com/office/drawing/2014/main" id="{C3E582A5-9F44-4AE7-9676-E42F2C7C7669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1" name="矩形 250">
                  <a:extLst>
                    <a:ext uri="{FF2B5EF4-FFF2-40B4-BE49-F238E27FC236}">
                      <a16:creationId xmlns:a16="http://schemas.microsoft.com/office/drawing/2014/main" id="{0E005A0B-1B31-4CA0-935A-AF701F11381D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2" name="矩形 251">
                  <a:extLst>
                    <a:ext uri="{FF2B5EF4-FFF2-40B4-BE49-F238E27FC236}">
                      <a16:creationId xmlns:a16="http://schemas.microsoft.com/office/drawing/2014/main" id="{E8DD3BE8-1AEA-49C6-83F7-C2FF9890631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3" name="矩形 252">
                  <a:extLst>
                    <a:ext uri="{FF2B5EF4-FFF2-40B4-BE49-F238E27FC236}">
                      <a16:creationId xmlns:a16="http://schemas.microsoft.com/office/drawing/2014/main" id="{78458739-09A8-4205-9C92-D4E876010237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4" name="矩形 253">
                  <a:extLst>
                    <a:ext uri="{FF2B5EF4-FFF2-40B4-BE49-F238E27FC236}">
                      <a16:creationId xmlns:a16="http://schemas.microsoft.com/office/drawing/2014/main" id="{D2F6222E-DD70-4F74-AFFB-EA2729915C03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5" name="矩形 254">
                  <a:extLst>
                    <a:ext uri="{FF2B5EF4-FFF2-40B4-BE49-F238E27FC236}">
                      <a16:creationId xmlns:a16="http://schemas.microsoft.com/office/drawing/2014/main" id="{A460AED7-B78D-4CF7-A2D6-8F70319F2391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6" name="矩形 255">
                  <a:extLst>
                    <a:ext uri="{FF2B5EF4-FFF2-40B4-BE49-F238E27FC236}">
                      <a16:creationId xmlns:a16="http://schemas.microsoft.com/office/drawing/2014/main" id="{D47A7A6C-B62D-4ED1-8025-2E8EB44D7564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7" name="矩形 256">
                  <a:extLst>
                    <a:ext uri="{FF2B5EF4-FFF2-40B4-BE49-F238E27FC236}">
                      <a16:creationId xmlns:a16="http://schemas.microsoft.com/office/drawing/2014/main" id="{77DC90C6-2F27-478E-80B5-770237BC99AC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58" name="矩形 257">
                  <a:extLst>
                    <a:ext uri="{FF2B5EF4-FFF2-40B4-BE49-F238E27FC236}">
                      <a16:creationId xmlns:a16="http://schemas.microsoft.com/office/drawing/2014/main" id="{21175623-EA56-4B2F-B9CF-C4F8DE5E9D7A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grpSp>
            <p:nvGrpSpPr>
              <p:cNvPr id="240" name="组合 239">
                <a:extLst>
                  <a:ext uri="{FF2B5EF4-FFF2-40B4-BE49-F238E27FC236}">
                    <a16:creationId xmlns:a16="http://schemas.microsoft.com/office/drawing/2014/main" id="{8C5C5102-8154-410A-8F5C-8656C8BFAB67}"/>
                  </a:ext>
                </a:extLst>
              </p:cNvPr>
              <p:cNvGrpSpPr/>
              <p:nvPr/>
            </p:nvGrpSpPr>
            <p:grpSpPr>
              <a:xfrm>
                <a:off x="8036458" y="3132425"/>
                <a:ext cx="1651181" cy="1694026"/>
                <a:chOff x="1493302" y="1970152"/>
                <a:chExt cx="2489052" cy="2541164"/>
              </a:xfrm>
            </p:grpSpPr>
            <p:sp>
              <p:nvSpPr>
                <p:cNvPr id="241" name="矩形 240">
                  <a:extLst>
                    <a:ext uri="{FF2B5EF4-FFF2-40B4-BE49-F238E27FC236}">
                      <a16:creationId xmlns:a16="http://schemas.microsoft.com/office/drawing/2014/main" id="{67B6FCB5-6DCB-4E36-9567-E3BED210857C}"/>
                    </a:ext>
                  </a:extLst>
                </p:cNvPr>
                <p:cNvSpPr/>
                <p:nvPr/>
              </p:nvSpPr>
              <p:spPr>
                <a:xfrm>
                  <a:off x="1493302" y="1970152"/>
                  <a:ext cx="829684" cy="847054"/>
                </a:xfrm>
                <a:prstGeom prst="rect">
                  <a:avLst/>
                </a:prstGeom>
                <a:solidFill>
                  <a:schemeClr val="accent3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2" name="矩形 241">
                  <a:extLst>
                    <a:ext uri="{FF2B5EF4-FFF2-40B4-BE49-F238E27FC236}">
                      <a16:creationId xmlns:a16="http://schemas.microsoft.com/office/drawing/2014/main" id="{8AD33445-5E4D-46DA-ACD1-71CC399FF9AA}"/>
                    </a:ext>
                  </a:extLst>
                </p:cNvPr>
                <p:cNvSpPr/>
                <p:nvPr/>
              </p:nvSpPr>
              <p:spPr>
                <a:xfrm>
                  <a:off x="2322986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3" name="矩形 242">
                  <a:extLst>
                    <a:ext uri="{FF2B5EF4-FFF2-40B4-BE49-F238E27FC236}">
                      <a16:creationId xmlns:a16="http://schemas.microsoft.com/office/drawing/2014/main" id="{93CB3EB4-C652-4875-A108-0905653958B4}"/>
                    </a:ext>
                  </a:extLst>
                </p:cNvPr>
                <p:cNvSpPr/>
                <p:nvPr/>
              </p:nvSpPr>
              <p:spPr>
                <a:xfrm>
                  <a:off x="3152670" y="197015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4" name="矩形 243">
                  <a:extLst>
                    <a:ext uri="{FF2B5EF4-FFF2-40B4-BE49-F238E27FC236}">
                      <a16:creationId xmlns:a16="http://schemas.microsoft.com/office/drawing/2014/main" id="{BF0C5FA1-E615-49B8-949A-A30CDED7220C}"/>
                    </a:ext>
                  </a:extLst>
                </p:cNvPr>
                <p:cNvSpPr/>
                <p:nvPr/>
              </p:nvSpPr>
              <p:spPr>
                <a:xfrm>
                  <a:off x="1493302" y="2817208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5" name="矩形 244">
                  <a:extLst>
                    <a:ext uri="{FF2B5EF4-FFF2-40B4-BE49-F238E27FC236}">
                      <a16:creationId xmlns:a16="http://schemas.microsoft.com/office/drawing/2014/main" id="{36310D9E-ABC7-4DE9-A3F6-B58B0DFEAA12}"/>
                    </a:ext>
                  </a:extLst>
                </p:cNvPr>
                <p:cNvSpPr/>
                <p:nvPr/>
              </p:nvSpPr>
              <p:spPr>
                <a:xfrm>
                  <a:off x="2322986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6" name="矩形 245">
                  <a:extLst>
                    <a:ext uri="{FF2B5EF4-FFF2-40B4-BE49-F238E27FC236}">
                      <a16:creationId xmlns:a16="http://schemas.microsoft.com/office/drawing/2014/main" id="{5EC21E44-6F47-410E-8BF2-5A2F56AD059C}"/>
                    </a:ext>
                  </a:extLst>
                </p:cNvPr>
                <p:cNvSpPr/>
                <p:nvPr/>
              </p:nvSpPr>
              <p:spPr>
                <a:xfrm>
                  <a:off x="3152670" y="2817208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7" name="矩形 246">
                  <a:extLst>
                    <a:ext uri="{FF2B5EF4-FFF2-40B4-BE49-F238E27FC236}">
                      <a16:creationId xmlns:a16="http://schemas.microsoft.com/office/drawing/2014/main" id="{5C69F9C8-FC4D-416F-9176-C99A424B6ED6}"/>
                    </a:ext>
                  </a:extLst>
                </p:cNvPr>
                <p:cNvSpPr/>
                <p:nvPr/>
              </p:nvSpPr>
              <p:spPr>
                <a:xfrm>
                  <a:off x="1493302" y="3664262"/>
                  <a:ext cx="829684" cy="847054"/>
                </a:xfrm>
                <a:prstGeom prst="rect">
                  <a:avLst/>
                </a:prstGeom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8" name="矩形 247">
                  <a:extLst>
                    <a:ext uri="{FF2B5EF4-FFF2-40B4-BE49-F238E27FC236}">
                      <a16:creationId xmlns:a16="http://schemas.microsoft.com/office/drawing/2014/main" id="{72E1D477-FC3A-4ED2-A659-7772889D3086}"/>
                    </a:ext>
                  </a:extLst>
                </p:cNvPr>
                <p:cNvSpPr/>
                <p:nvPr/>
              </p:nvSpPr>
              <p:spPr>
                <a:xfrm>
                  <a:off x="2322986" y="3664262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9" name="矩形 248">
                  <a:extLst>
                    <a:ext uri="{FF2B5EF4-FFF2-40B4-BE49-F238E27FC236}">
                      <a16:creationId xmlns:a16="http://schemas.microsoft.com/office/drawing/2014/main" id="{7F81F223-AA4B-4287-A771-42B1C2864DB4}"/>
                    </a:ext>
                  </a:extLst>
                </p:cNvPr>
                <p:cNvSpPr/>
                <p:nvPr/>
              </p:nvSpPr>
              <p:spPr>
                <a:xfrm>
                  <a:off x="3152670" y="3664260"/>
                  <a:ext cx="829684" cy="847054"/>
                </a:xfrm>
                <a:prstGeom prst="rect">
                  <a:avLst/>
                </a:prstGeom>
                <a:solidFill>
                  <a:schemeClr val="accent4"/>
                </a:solidFill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</p:grpSp>
      </p:grpSp>
      <p:sp>
        <p:nvSpPr>
          <p:cNvPr id="278" name="文本框 277">
            <a:extLst>
              <a:ext uri="{FF2B5EF4-FFF2-40B4-BE49-F238E27FC236}">
                <a16:creationId xmlns:a16="http://schemas.microsoft.com/office/drawing/2014/main" id="{CFC6F7EF-585C-4155-8375-1C8877EB6E51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6064443" y="1606308"/>
            <a:ext cx="545436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自适应搜索栅格大小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当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较为密集时，栅格大小会自动增大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	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37E37295-26BA-4E0D-A23D-C5A9E9C8A2AC}"/>
              </a:ext>
            </a:extLst>
          </p:cNvPr>
          <p:cNvSpPr/>
          <p:nvPr/>
        </p:nvSpPr>
        <p:spPr>
          <a:xfrm>
            <a:off x="1585331" y="1638950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9" name="矩形 278">
            <a:extLst>
              <a:ext uri="{FF2B5EF4-FFF2-40B4-BE49-F238E27FC236}">
                <a16:creationId xmlns:a16="http://schemas.microsoft.com/office/drawing/2014/main" id="{00107C27-D593-48B1-8EF4-E2E764EBA6A4}"/>
              </a:ext>
            </a:extLst>
          </p:cNvPr>
          <p:cNvSpPr/>
          <p:nvPr/>
        </p:nvSpPr>
        <p:spPr>
          <a:xfrm>
            <a:off x="771430" y="1638385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0" name="矩形 279">
            <a:extLst>
              <a:ext uri="{FF2B5EF4-FFF2-40B4-BE49-F238E27FC236}">
                <a16:creationId xmlns:a16="http://schemas.microsoft.com/office/drawing/2014/main" id="{E24023E5-CAFF-45AD-AE46-6D92CAFE3F05}"/>
              </a:ext>
            </a:extLst>
          </p:cNvPr>
          <p:cNvSpPr/>
          <p:nvPr/>
        </p:nvSpPr>
        <p:spPr>
          <a:xfrm>
            <a:off x="2398878" y="1637213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1" name="矩形 280">
            <a:extLst>
              <a:ext uri="{FF2B5EF4-FFF2-40B4-BE49-F238E27FC236}">
                <a16:creationId xmlns:a16="http://schemas.microsoft.com/office/drawing/2014/main" id="{F85C045C-6437-4192-8177-1CD76ABFF39B}"/>
              </a:ext>
            </a:extLst>
          </p:cNvPr>
          <p:cNvSpPr/>
          <p:nvPr/>
        </p:nvSpPr>
        <p:spPr>
          <a:xfrm>
            <a:off x="3210155" y="1635405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2" name="矩形 281">
            <a:extLst>
              <a:ext uri="{FF2B5EF4-FFF2-40B4-BE49-F238E27FC236}">
                <a16:creationId xmlns:a16="http://schemas.microsoft.com/office/drawing/2014/main" id="{1894195C-7B2F-492A-AC8C-FB6E72BC7918}"/>
              </a:ext>
            </a:extLst>
          </p:cNvPr>
          <p:cNvSpPr/>
          <p:nvPr/>
        </p:nvSpPr>
        <p:spPr>
          <a:xfrm>
            <a:off x="4023171" y="1636309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3" name="矩形 282">
            <a:extLst>
              <a:ext uri="{FF2B5EF4-FFF2-40B4-BE49-F238E27FC236}">
                <a16:creationId xmlns:a16="http://schemas.microsoft.com/office/drawing/2014/main" id="{CBF96202-EC58-4752-AA44-C60FE6786EB9}"/>
              </a:ext>
            </a:extLst>
          </p:cNvPr>
          <p:cNvSpPr/>
          <p:nvPr/>
        </p:nvSpPr>
        <p:spPr>
          <a:xfrm>
            <a:off x="4837939" y="1645528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4" name="矩形 283">
            <a:extLst>
              <a:ext uri="{FF2B5EF4-FFF2-40B4-BE49-F238E27FC236}">
                <a16:creationId xmlns:a16="http://schemas.microsoft.com/office/drawing/2014/main" id="{01B2B4B2-B1BE-49FC-BA54-3D7DD8F08865}"/>
              </a:ext>
            </a:extLst>
          </p:cNvPr>
          <p:cNvSpPr/>
          <p:nvPr/>
        </p:nvSpPr>
        <p:spPr>
          <a:xfrm>
            <a:off x="775170" y="2416283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5" name="矩形 284">
            <a:extLst>
              <a:ext uri="{FF2B5EF4-FFF2-40B4-BE49-F238E27FC236}">
                <a16:creationId xmlns:a16="http://schemas.microsoft.com/office/drawing/2014/main" id="{0DE5722C-5AA5-49D4-90F8-55A2B0D43EEA}"/>
              </a:ext>
            </a:extLst>
          </p:cNvPr>
          <p:cNvSpPr/>
          <p:nvPr/>
        </p:nvSpPr>
        <p:spPr>
          <a:xfrm>
            <a:off x="771807" y="3193013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6" name="矩形 285">
            <a:extLst>
              <a:ext uri="{FF2B5EF4-FFF2-40B4-BE49-F238E27FC236}">
                <a16:creationId xmlns:a16="http://schemas.microsoft.com/office/drawing/2014/main" id="{333C900F-69C7-40B4-8925-576DE85ED2C9}"/>
              </a:ext>
            </a:extLst>
          </p:cNvPr>
          <p:cNvSpPr/>
          <p:nvPr/>
        </p:nvSpPr>
        <p:spPr>
          <a:xfrm>
            <a:off x="4842711" y="2410168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7" name="矩形 286">
            <a:extLst>
              <a:ext uri="{FF2B5EF4-FFF2-40B4-BE49-F238E27FC236}">
                <a16:creationId xmlns:a16="http://schemas.microsoft.com/office/drawing/2014/main" id="{D312661F-BA68-4F11-9351-E7F5899B46DC}"/>
              </a:ext>
            </a:extLst>
          </p:cNvPr>
          <p:cNvSpPr/>
          <p:nvPr/>
        </p:nvSpPr>
        <p:spPr>
          <a:xfrm>
            <a:off x="4842711" y="3176258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8" name="矩形 287">
            <a:extLst>
              <a:ext uri="{FF2B5EF4-FFF2-40B4-BE49-F238E27FC236}">
                <a16:creationId xmlns:a16="http://schemas.microsoft.com/office/drawing/2014/main" id="{2F1EFD69-ABDC-42A3-8EC1-C3899258A9F4}"/>
              </a:ext>
            </a:extLst>
          </p:cNvPr>
          <p:cNvSpPr/>
          <p:nvPr/>
        </p:nvSpPr>
        <p:spPr>
          <a:xfrm>
            <a:off x="768007" y="3965379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9" name="矩形 288">
            <a:extLst>
              <a:ext uri="{FF2B5EF4-FFF2-40B4-BE49-F238E27FC236}">
                <a16:creationId xmlns:a16="http://schemas.microsoft.com/office/drawing/2014/main" id="{D0A0CDC0-666E-4AD7-9B8A-CA6C2D8CE112}"/>
              </a:ext>
            </a:extLst>
          </p:cNvPr>
          <p:cNvSpPr/>
          <p:nvPr/>
        </p:nvSpPr>
        <p:spPr>
          <a:xfrm>
            <a:off x="4838598" y="3957950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0" name="矩形 289">
            <a:extLst>
              <a:ext uri="{FF2B5EF4-FFF2-40B4-BE49-F238E27FC236}">
                <a16:creationId xmlns:a16="http://schemas.microsoft.com/office/drawing/2014/main" id="{26F5A3EB-EBF8-4F7E-8B3B-A2D4E051B5D3}"/>
              </a:ext>
            </a:extLst>
          </p:cNvPr>
          <p:cNvSpPr/>
          <p:nvPr/>
        </p:nvSpPr>
        <p:spPr>
          <a:xfrm>
            <a:off x="4833958" y="4727449"/>
            <a:ext cx="817240" cy="7686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1" name="矩形 290">
            <a:extLst>
              <a:ext uri="{FF2B5EF4-FFF2-40B4-BE49-F238E27FC236}">
                <a16:creationId xmlns:a16="http://schemas.microsoft.com/office/drawing/2014/main" id="{3267681B-8D5B-455A-9697-BAE53EC7901B}"/>
              </a:ext>
            </a:extLst>
          </p:cNvPr>
          <p:cNvSpPr/>
          <p:nvPr/>
        </p:nvSpPr>
        <p:spPr>
          <a:xfrm>
            <a:off x="771671" y="4730923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2" name="矩形 291">
            <a:extLst>
              <a:ext uri="{FF2B5EF4-FFF2-40B4-BE49-F238E27FC236}">
                <a16:creationId xmlns:a16="http://schemas.microsoft.com/office/drawing/2014/main" id="{35A12D12-5F3C-483A-BCDB-43A40BDD2E62}"/>
              </a:ext>
            </a:extLst>
          </p:cNvPr>
          <p:cNvSpPr/>
          <p:nvPr/>
        </p:nvSpPr>
        <p:spPr>
          <a:xfrm>
            <a:off x="772273" y="5495895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3" name="矩形 292">
            <a:extLst>
              <a:ext uri="{FF2B5EF4-FFF2-40B4-BE49-F238E27FC236}">
                <a16:creationId xmlns:a16="http://schemas.microsoft.com/office/drawing/2014/main" id="{55856441-E06E-4E2B-8E7E-E926097CBDC8}"/>
              </a:ext>
            </a:extLst>
          </p:cNvPr>
          <p:cNvSpPr/>
          <p:nvPr/>
        </p:nvSpPr>
        <p:spPr>
          <a:xfrm>
            <a:off x="1591540" y="5496470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4" name="矩形 293">
            <a:extLst>
              <a:ext uri="{FF2B5EF4-FFF2-40B4-BE49-F238E27FC236}">
                <a16:creationId xmlns:a16="http://schemas.microsoft.com/office/drawing/2014/main" id="{B056023E-E014-4319-B19B-6C819DED6DB9}"/>
              </a:ext>
            </a:extLst>
          </p:cNvPr>
          <p:cNvSpPr/>
          <p:nvPr/>
        </p:nvSpPr>
        <p:spPr>
          <a:xfrm>
            <a:off x="2394539" y="5498206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5" name="矩形 294">
            <a:extLst>
              <a:ext uri="{FF2B5EF4-FFF2-40B4-BE49-F238E27FC236}">
                <a16:creationId xmlns:a16="http://schemas.microsoft.com/office/drawing/2014/main" id="{7DEECFF6-6E62-40EC-A2ED-915637AD9B73}"/>
              </a:ext>
            </a:extLst>
          </p:cNvPr>
          <p:cNvSpPr/>
          <p:nvPr/>
        </p:nvSpPr>
        <p:spPr>
          <a:xfrm>
            <a:off x="3214950" y="5503422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6" name="矩形 295">
            <a:extLst>
              <a:ext uri="{FF2B5EF4-FFF2-40B4-BE49-F238E27FC236}">
                <a16:creationId xmlns:a16="http://schemas.microsoft.com/office/drawing/2014/main" id="{B9520943-9355-4837-AAB2-FF39D436AD2D}"/>
              </a:ext>
            </a:extLst>
          </p:cNvPr>
          <p:cNvSpPr/>
          <p:nvPr/>
        </p:nvSpPr>
        <p:spPr>
          <a:xfrm>
            <a:off x="4032159" y="5504783"/>
            <a:ext cx="817240" cy="7686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7" name="矩形 296">
            <a:extLst>
              <a:ext uri="{FF2B5EF4-FFF2-40B4-BE49-F238E27FC236}">
                <a16:creationId xmlns:a16="http://schemas.microsoft.com/office/drawing/2014/main" id="{992C4073-EC37-44AF-A936-94F16BE30458}"/>
              </a:ext>
            </a:extLst>
          </p:cNvPr>
          <p:cNvSpPr/>
          <p:nvPr/>
        </p:nvSpPr>
        <p:spPr>
          <a:xfrm>
            <a:off x="4847252" y="5496101"/>
            <a:ext cx="806094" cy="7787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3053E5E8-8E40-4235-9F7D-C39570430DA4}"/>
              </a:ext>
            </a:extLst>
          </p:cNvPr>
          <p:cNvCxnSpPr/>
          <p:nvPr/>
        </p:nvCxnSpPr>
        <p:spPr>
          <a:xfrm flipH="1" flipV="1">
            <a:off x="5387724" y="4337917"/>
            <a:ext cx="1256477" cy="470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948278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3673475" cy="44577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输出文件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621155" y="1612265"/>
            <a:ext cx="5594985" cy="10883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创建一下输出文件类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将信息输出到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solution.def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中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10105" y="2922270"/>
            <a:ext cx="7846695" cy="319024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第三部分：题目结果</a:t>
            </a:r>
            <a:endParaRPr lang="zh-CN" altLang="en-US" sz="2800" b="1">
              <a:solidFill>
                <a:srgbClr val="00206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2916555" cy="44577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运行结果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2C3915-C636-4BC1-841F-0C32718BE9B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854" y="1737995"/>
            <a:ext cx="10374291" cy="242403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第四部分：总结展望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058"/>
            <a:ext cx="2916555" cy="336717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当前成果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748347" y="1643062"/>
            <a:ext cx="10695305" cy="43432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fontAlgn="auto">
              <a:lnSpc>
                <a:spcPct val="100000"/>
              </a:lnSpc>
              <a:spcBef>
                <a:spcPts val="2400"/>
              </a:spcBef>
            </a:pPr>
            <a:r>
              <a:rPr lang="en-US" altLang="zh-CN" sz="2800" spc="300" dirty="0">
                <a:solidFill>
                  <a:srgbClr val="FF0000"/>
                </a:solidFill>
                <a:latin typeface="+mn-ea"/>
                <a:cs typeface="Times New Roman" panose="02020603050405020304" charset="0"/>
                <a:sym typeface="+mn-ea"/>
              </a:rPr>
              <a:t>Buffer</a:t>
            </a:r>
            <a:r>
              <a:rPr lang="zh-CN" altLang="en-US" sz="2800" spc="300" dirty="0">
                <a:solidFill>
                  <a:srgbClr val="FF0000"/>
                </a:solidFill>
                <a:latin typeface="+mn-ea"/>
                <a:cs typeface="宋体" panose="02010600030101010101" pitchFamily="2" charset="-122"/>
                <a:sym typeface="+mn-ea"/>
              </a:rPr>
              <a:t>数量优化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：通过</a:t>
            </a:r>
            <a:r>
              <a:rPr lang="en-US" altLang="zh-CN" sz="2800" spc="300" dirty="0">
                <a:solidFill>
                  <a:srgbClr val="000000"/>
                </a:solidFill>
                <a:latin typeface="+mn-ea"/>
                <a:cs typeface="Times New Roman" panose="02020603050405020304" charset="0"/>
                <a:sym typeface="+mn-ea"/>
              </a:rPr>
              <a:t>K-means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聚类算法，我们成功地将</a:t>
            </a:r>
            <a:r>
              <a:rPr lang="en-US" altLang="zh-CN" sz="2800" spc="300" dirty="0">
                <a:solidFill>
                  <a:srgbClr val="000000"/>
                </a:solidFill>
                <a:latin typeface="+mn-ea"/>
                <a:cs typeface="Times New Roman" panose="02020603050405020304" charset="0"/>
                <a:sym typeface="+mn-ea"/>
              </a:rPr>
              <a:t>FF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分组，使得每个组内的</a:t>
            </a:r>
            <a:r>
              <a:rPr lang="en-US" altLang="zh-CN" sz="2800" spc="300" dirty="0">
                <a:solidFill>
                  <a:srgbClr val="000000"/>
                </a:solidFill>
                <a:latin typeface="+mn-ea"/>
                <a:cs typeface="Times New Roman" panose="02020603050405020304" charset="0"/>
                <a:sym typeface="+mn-ea"/>
              </a:rPr>
              <a:t>FF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数量接近最大扇出减一，从而减少了所需的</a:t>
            </a:r>
            <a:r>
              <a:rPr lang="en-US" altLang="zh-CN" sz="2800" spc="300" dirty="0">
                <a:solidFill>
                  <a:srgbClr val="000000"/>
                </a:solidFill>
                <a:latin typeface="+mn-ea"/>
                <a:cs typeface="Times New Roman" panose="02020603050405020304" charset="0"/>
                <a:sym typeface="+mn-ea"/>
              </a:rPr>
              <a:t>buffer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数量。</a:t>
            </a:r>
            <a:endParaRPr lang="en-US" altLang="zh-CN" sz="2800" spc="300" dirty="0">
              <a:solidFill>
                <a:srgbClr val="000000"/>
              </a:solidFill>
              <a:latin typeface="+mn-ea"/>
              <a:cs typeface="宋体" panose="02010600030101010101" pitchFamily="2" charset="-122"/>
              <a:sym typeface="+mn-ea"/>
            </a:endParaRPr>
          </a:p>
          <a:p>
            <a:pPr indent="457200" fontAlgn="auto">
              <a:lnSpc>
                <a:spcPct val="100000"/>
              </a:lnSpc>
              <a:spcBef>
                <a:spcPts val="2400"/>
              </a:spcBef>
            </a:pPr>
            <a:r>
              <a:rPr lang="zh-CN" altLang="en-US" sz="2800" spc="300" dirty="0">
                <a:solidFill>
                  <a:srgbClr val="FF0000"/>
                </a:solidFill>
                <a:latin typeface="+mn-ea"/>
                <a:cs typeface="宋体" panose="02010600030101010101" pitchFamily="2" charset="-122"/>
                <a:sym typeface="+mn-ea"/>
              </a:rPr>
              <a:t>运行速度优化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：通过多线程优化，</a:t>
            </a:r>
            <a:r>
              <a:rPr lang="en-US" altLang="zh-CN" sz="2800" spc="300" dirty="0">
                <a:solidFill>
                  <a:srgbClr val="000000"/>
                </a:solidFill>
                <a:latin typeface="+mn-ea"/>
                <a:cs typeface="Times New Roman" panose="02020603050405020304" charset="0"/>
                <a:sym typeface="+mn-ea"/>
              </a:rPr>
              <a:t>K-means</a:t>
            </a:r>
            <a:r>
              <a:rPr lang="zh-CN" altLang="en-US" sz="2800" spc="300" dirty="0">
                <a:solidFill>
                  <a:srgbClr val="000000"/>
                </a:solidFill>
                <a:latin typeface="+mn-ea"/>
                <a:cs typeface="宋体" panose="02010600030101010101" pitchFamily="2" charset="-122"/>
                <a:sym typeface="+mn-ea"/>
              </a:rPr>
              <a:t>聚类过程的运行速度显著提升，满足了赛题对运行时间的要求。</a:t>
            </a:r>
            <a:endParaRPr lang="en-US" altLang="zh-CN" sz="2800" spc="300" dirty="0">
              <a:solidFill>
                <a:srgbClr val="000000"/>
              </a:solidFill>
              <a:latin typeface="+mn-ea"/>
              <a:cs typeface="宋体" panose="02010600030101010101" pitchFamily="2" charset="-122"/>
              <a:sym typeface="+mn-ea"/>
            </a:endParaRPr>
          </a:p>
          <a:p>
            <a:pPr indent="457200" fontAlgn="auto">
              <a:lnSpc>
                <a:spcPct val="100000"/>
              </a:lnSpc>
              <a:spcBef>
                <a:spcPts val="2400"/>
              </a:spcBef>
            </a:pPr>
            <a:r>
              <a:rPr lang="zh-CN" altLang="en-US" sz="2800" spc="300" dirty="0">
                <a:solidFill>
                  <a:srgbClr val="FF0000"/>
                </a:solidFill>
                <a:latin typeface="+mn-ea"/>
                <a:sym typeface="+mn-ea"/>
              </a:rPr>
              <a:t>无重叠以及越界情况</a:t>
            </a:r>
          </a:p>
          <a:p>
            <a:pPr indent="457200" fontAlgn="auto">
              <a:lnSpc>
                <a:spcPct val="100000"/>
              </a:lnSpc>
              <a:spcBef>
                <a:spcPts val="2400"/>
              </a:spcBef>
            </a:pPr>
            <a:r>
              <a:rPr lang="zh-CN" altLang="en-US" sz="2800" spc="300" dirty="0">
                <a:solidFill>
                  <a:srgbClr val="FF0000"/>
                </a:solidFill>
                <a:latin typeface="+mn-ea"/>
                <a:cs typeface="宋体" panose="02010600030101010101" pitchFamily="2" charset="-122"/>
                <a:sym typeface="+mn-ea"/>
              </a:rPr>
              <a:t>部分情况最优</a:t>
            </a:r>
            <a:r>
              <a:rPr lang="zh-CN" altLang="en-US" sz="2800" spc="300" dirty="0">
                <a:solidFill>
                  <a:schemeClr val="tx1"/>
                </a:solidFill>
                <a:latin typeface="+mn-ea"/>
                <a:cs typeface="宋体" panose="02010600030101010101" pitchFamily="2" charset="-122"/>
                <a:sym typeface="+mn-ea"/>
              </a:rPr>
              <a:t>：在不需要高频时钟情况下达到最优。</a:t>
            </a: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第四部分：总结展望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2916555" cy="48069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存在的问题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748323" y="1739948"/>
            <a:ext cx="10695354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     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由于总体设计上减小了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 count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，在一些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Case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中会出现个别器件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RC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超过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Max RC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的现象，这是由于在缩小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count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的情况下没有足够的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来平衡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RC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，从而影响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Latency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Clock global Skew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10A72A6-C05A-43BE-966D-E1E643C48D1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54" t="-1" r="19884" b="74357"/>
          <a:stretch/>
        </p:blipFill>
        <p:spPr>
          <a:xfrm>
            <a:off x="6728587" y="3314954"/>
            <a:ext cx="1956816" cy="2896870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0D8BECD3-207A-46FC-8F28-5A70A0DC1E7B}"/>
              </a:ext>
            </a:extLst>
          </p:cNvPr>
          <p:cNvCxnSpPr/>
          <p:nvPr/>
        </p:nvCxnSpPr>
        <p:spPr>
          <a:xfrm flipV="1">
            <a:off x="5249036" y="4706112"/>
            <a:ext cx="1723390" cy="12496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1718ED91-95FC-4629-918A-6F38918AE8E7}"/>
              </a:ext>
            </a:extLst>
          </p:cNvPr>
          <p:cNvCxnSpPr/>
          <p:nvPr/>
        </p:nvCxnSpPr>
        <p:spPr>
          <a:xfrm flipV="1">
            <a:off x="6807835" y="5682228"/>
            <a:ext cx="792479" cy="274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第四部分：总结展望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2916555" cy="49720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展望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402079" y="1511052"/>
            <a:ext cx="8833105" cy="23199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1.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采用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DME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算法来解决时钟偏差问题。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DME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算法通过延迟合并和嵌入技术，优化时钟树的结构。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2.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优化算法使得</a:t>
            </a:r>
            <a:r>
              <a:rPr lang="en-US" altLang="zh-CN" sz="24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Buffcount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与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Latency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和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Clock global Skew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达到更好的平衡。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313180" y="2571750"/>
            <a:ext cx="3799840" cy="1717040"/>
          </a:xfrm>
        </p:spPr>
        <p:txBody>
          <a:bodyPr>
            <a:normAutofit/>
          </a:bodyPr>
          <a:lstStyle/>
          <a:p>
            <a:pPr algn="l"/>
            <a:r>
              <a:rPr lang="zh-CN" altLang="en-US" sz="6000" dirty="0">
                <a:solidFill>
                  <a:schemeClr val="tx1"/>
                </a:solidFill>
              </a:rPr>
              <a:t>感谢倾听！</a:t>
            </a:r>
          </a:p>
        </p:txBody>
      </p:sp>
      <p:pic>
        <p:nvPicPr>
          <p:cNvPr id="3" name="图片 2" descr="6881731652683_.pic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/>
          <a:stretch>
            <a:fillRect/>
          </a:stretch>
        </p:blipFill>
        <p:spPr>
          <a:xfrm>
            <a:off x="7839075" y="3505835"/>
            <a:ext cx="4352925" cy="3352165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313180" y="1749425"/>
            <a:ext cx="6526530" cy="9740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487680" y="113665"/>
            <a:ext cx="768350" cy="68008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1336675" y="116205"/>
            <a:ext cx="1158875" cy="71564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5"/>
          <a:stretch>
            <a:fillRect/>
          </a:stretch>
        </p:blipFill>
        <p:spPr>
          <a:xfrm>
            <a:off x="9958705" y="113030"/>
            <a:ext cx="1234440" cy="57467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11351260" y="113030"/>
            <a:ext cx="549275" cy="59436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7"/>
          <a:stretch>
            <a:fillRect/>
          </a:stretch>
        </p:blipFill>
        <p:spPr>
          <a:xfrm>
            <a:off x="7821930" y="116840"/>
            <a:ext cx="2136775" cy="570865"/>
          </a:xfrm>
          <a:prstGeom prst="rect">
            <a:avLst/>
          </a:prstGeom>
        </p:spPr>
      </p:pic>
      <p:pic>
        <p:nvPicPr>
          <p:cNvPr id="5" name="图片 4" descr="563e190c93a5b8dbb1732de3571bbbb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576195" y="329565"/>
            <a:ext cx="1919605" cy="3098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6881731652683_.pic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8">
            <a:alphaModFix amt="40000"/>
          </a:blip>
          <a:stretch>
            <a:fillRect/>
          </a:stretch>
        </p:blipFill>
        <p:spPr>
          <a:xfrm>
            <a:off x="7839075" y="3505835"/>
            <a:ext cx="4352925" cy="3352165"/>
          </a:xfrm>
          <a:prstGeom prst="rect">
            <a:avLst/>
          </a:prstGeom>
        </p:spPr>
      </p:pic>
      <p:sp>
        <p:nvSpPr>
          <p:cNvPr id="3" name="任意多边形: 形状 2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5995532" y="725758"/>
            <a:ext cx="5364163" cy="759872"/>
          </a:xfrm>
          <a:custGeom>
            <a:avLst/>
            <a:gdLst/>
            <a:ahLst/>
            <a:cxnLst/>
            <a:rect l="l" t="t" r="r" b="b"/>
            <a:pathLst>
              <a:path w="4207743" h="596057">
                <a:moveTo>
                  <a:pt x="789087" y="106413"/>
                </a:moveTo>
                <a:cubicBezTo>
                  <a:pt x="740966" y="106413"/>
                  <a:pt x="703076" y="124272"/>
                  <a:pt x="675419" y="159991"/>
                </a:cubicBezTo>
                <a:cubicBezTo>
                  <a:pt x="647762" y="195709"/>
                  <a:pt x="633933" y="241970"/>
                  <a:pt x="633933" y="298773"/>
                </a:cubicBezTo>
                <a:cubicBezTo>
                  <a:pt x="633933" y="354831"/>
                  <a:pt x="647452" y="400658"/>
                  <a:pt x="674489" y="436253"/>
                </a:cubicBezTo>
                <a:cubicBezTo>
                  <a:pt x="701526" y="471848"/>
                  <a:pt x="738609" y="489645"/>
                  <a:pt x="785738" y="489645"/>
                </a:cubicBezTo>
                <a:cubicBezTo>
                  <a:pt x="833859" y="489645"/>
                  <a:pt x="871314" y="472592"/>
                  <a:pt x="898103" y="438485"/>
                </a:cubicBezTo>
                <a:cubicBezTo>
                  <a:pt x="924892" y="404379"/>
                  <a:pt x="938287" y="358552"/>
                  <a:pt x="938287" y="301005"/>
                </a:cubicBezTo>
                <a:cubicBezTo>
                  <a:pt x="938287" y="240978"/>
                  <a:pt x="925264" y="193539"/>
                  <a:pt x="899219" y="158688"/>
                </a:cubicBezTo>
                <a:cubicBezTo>
                  <a:pt x="873175" y="123838"/>
                  <a:pt x="836464" y="106413"/>
                  <a:pt x="789087" y="106413"/>
                </a:cubicBezTo>
                <a:close/>
                <a:moveTo>
                  <a:pt x="3315890" y="9674"/>
                </a:moveTo>
                <a:lnTo>
                  <a:pt x="3767584" y="9674"/>
                </a:lnTo>
                <a:lnTo>
                  <a:pt x="3767584" y="110133"/>
                </a:lnTo>
                <a:lnTo>
                  <a:pt x="3603128" y="110133"/>
                </a:lnTo>
                <a:lnTo>
                  <a:pt x="3603128" y="586011"/>
                </a:lnTo>
                <a:lnTo>
                  <a:pt x="3479974" y="586011"/>
                </a:lnTo>
                <a:lnTo>
                  <a:pt x="3479974" y="110133"/>
                </a:lnTo>
                <a:lnTo>
                  <a:pt x="3315890" y="110133"/>
                </a:lnTo>
                <a:close/>
                <a:moveTo>
                  <a:pt x="2722141" y="9674"/>
                </a:moveTo>
                <a:lnTo>
                  <a:pt x="2856086" y="9674"/>
                </a:lnTo>
                <a:lnTo>
                  <a:pt x="3091235" y="372071"/>
                </a:lnTo>
                <a:cubicBezTo>
                  <a:pt x="3106862" y="396131"/>
                  <a:pt x="3116411" y="411386"/>
                  <a:pt x="3119884" y="417835"/>
                </a:cubicBezTo>
                <a:lnTo>
                  <a:pt x="3121744" y="417835"/>
                </a:lnTo>
                <a:cubicBezTo>
                  <a:pt x="3119264" y="403945"/>
                  <a:pt x="3118024" y="377404"/>
                  <a:pt x="3118024" y="338212"/>
                </a:cubicBezTo>
                <a:lnTo>
                  <a:pt x="3118024" y="9674"/>
                </a:lnTo>
                <a:lnTo>
                  <a:pt x="3234482" y="9674"/>
                </a:lnTo>
                <a:lnTo>
                  <a:pt x="3234482" y="586011"/>
                </a:lnTo>
                <a:lnTo>
                  <a:pt x="3108722" y="586011"/>
                </a:lnTo>
                <a:lnTo>
                  <a:pt x="2864644" y="213197"/>
                </a:lnTo>
                <a:cubicBezTo>
                  <a:pt x="2851993" y="193849"/>
                  <a:pt x="2842815" y="178222"/>
                  <a:pt x="2837111" y="166316"/>
                </a:cubicBezTo>
                <a:lnTo>
                  <a:pt x="2835250" y="166316"/>
                </a:lnTo>
                <a:cubicBezTo>
                  <a:pt x="2837483" y="186160"/>
                  <a:pt x="2838599" y="216793"/>
                  <a:pt x="2838599" y="258217"/>
                </a:cubicBezTo>
                <a:lnTo>
                  <a:pt x="2838599" y="586011"/>
                </a:lnTo>
                <a:lnTo>
                  <a:pt x="2722141" y="586011"/>
                </a:lnTo>
                <a:close/>
                <a:moveTo>
                  <a:pt x="2283991" y="9674"/>
                </a:moveTo>
                <a:lnTo>
                  <a:pt x="2611785" y="9674"/>
                </a:lnTo>
                <a:lnTo>
                  <a:pt x="2611785" y="110133"/>
                </a:lnTo>
                <a:lnTo>
                  <a:pt x="2406774" y="110133"/>
                </a:lnTo>
                <a:lnTo>
                  <a:pt x="2406774" y="245939"/>
                </a:lnTo>
                <a:lnTo>
                  <a:pt x="2597274" y="245939"/>
                </a:lnTo>
                <a:lnTo>
                  <a:pt x="2597274" y="346026"/>
                </a:lnTo>
                <a:lnTo>
                  <a:pt x="2406774" y="346026"/>
                </a:lnTo>
                <a:lnTo>
                  <a:pt x="2406774" y="485552"/>
                </a:lnTo>
                <a:lnTo>
                  <a:pt x="2625179" y="485552"/>
                </a:lnTo>
                <a:lnTo>
                  <a:pt x="2625179" y="586011"/>
                </a:lnTo>
                <a:lnTo>
                  <a:pt x="2283991" y="586011"/>
                </a:lnTo>
                <a:close/>
                <a:moveTo>
                  <a:pt x="1753791" y="9674"/>
                </a:moveTo>
                <a:lnTo>
                  <a:pt x="2205484" y="9674"/>
                </a:lnTo>
                <a:lnTo>
                  <a:pt x="2205484" y="110133"/>
                </a:lnTo>
                <a:lnTo>
                  <a:pt x="2041029" y="110133"/>
                </a:lnTo>
                <a:lnTo>
                  <a:pt x="2041029" y="586011"/>
                </a:lnTo>
                <a:lnTo>
                  <a:pt x="1917874" y="586011"/>
                </a:lnTo>
                <a:lnTo>
                  <a:pt x="1917874" y="110133"/>
                </a:lnTo>
                <a:lnTo>
                  <a:pt x="1753791" y="110133"/>
                </a:lnTo>
                <a:close/>
                <a:moveTo>
                  <a:pt x="1160041" y="9674"/>
                </a:moveTo>
                <a:lnTo>
                  <a:pt x="1293986" y="9674"/>
                </a:lnTo>
                <a:lnTo>
                  <a:pt x="1529134" y="372071"/>
                </a:lnTo>
                <a:cubicBezTo>
                  <a:pt x="1544761" y="396131"/>
                  <a:pt x="1554311" y="411386"/>
                  <a:pt x="1557784" y="417835"/>
                </a:cubicBezTo>
                <a:lnTo>
                  <a:pt x="1559644" y="417835"/>
                </a:lnTo>
                <a:cubicBezTo>
                  <a:pt x="1557164" y="403945"/>
                  <a:pt x="1555924" y="377404"/>
                  <a:pt x="1555924" y="338212"/>
                </a:cubicBezTo>
                <a:lnTo>
                  <a:pt x="1555924" y="9674"/>
                </a:lnTo>
                <a:lnTo>
                  <a:pt x="1672382" y="9674"/>
                </a:lnTo>
                <a:lnTo>
                  <a:pt x="1672382" y="586011"/>
                </a:lnTo>
                <a:lnTo>
                  <a:pt x="1546622" y="586011"/>
                </a:lnTo>
                <a:lnTo>
                  <a:pt x="1302544" y="213197"/>
                </a:lnTo>
                <a:cubicBezTo>
                  <a:pt x="1289893" y="193849"/>
                  <a:pt x="1280715" y="178222"/>
                  <a:pt x="1275010" y="166316"/>
                </a:cubicBezTo>
                <a:lnTo>
                  <a:pt x="1273150" y="166316"/>
                </a:lnTo>
                <a:cubicBezTo>
                  <a:pt x="1275383" y="186160"/>
                  <a:pt x="1276499" y="216793"/>
                  <a:pt x="1276499" y="258217"/>
                </a:cubicBezTo>
                <a:lnTo>
                  <a:pt x="1276499" y="586011"/>
                </a:lnTo>
                <a:lnTo>
                  <a:pt x="1160041" y="586011"/>
                </a:lnTo>
                <a:close/>
                <a:moveTo>
                  <a:pt x="4040684" y="0"/>
                </a:moveTo>
                <a:cubicBezTo>
                  <a:pt x="4096990" y="0"/>
                  <a:pt x="4144242" y="7318"/>
                  <a:pt x="4182442" y="21953"/>
                </a:cubicBezTo>
                <a:lnTo>
                  <a:pt x="4182442" y="137294"/>
                </a:lnTo>
                <a:cubicBezTo>
                  <a:pt x="4143747" y="111001"/>
                  <a:pt x="4098478" y="97855"/>
                  <a:pt x="4046636" y="97855"/>
                </a:cubicBezTo>
                <a:cubicBezTo>
                  <a:pt x="4016375" y="97855"/>
                  <a:pt x="3992190" y="103374"/>
                  <a:pt x="3974083" y="114412"/>
                </a:cubicBezTo>
                <a:cubicBezTo>
                  <a:pt x="3955975" y="125450"/>
                  <a:pt x="3946922" y="140271"/>
                  <a:pt x="3946922" y="158874"/>
                </a:cubicBezTo>
                <a:cubicBezTo>
                  <a:pt x="3946922" y="173757"/>
                  <a:pt x="3953123" y="187462"/>
                  <a:pt x="3965525" y="199988"/>
                </a:cubicBezTo>
                <a:cubicBezTo>
                  <a:pt x="3977928" y="212515"/>
                  <a:pt x="4008562" y="229444"/>
                  <a:pt x="4057426" y="250776"/>
                </a:cubicBezTo>
                <a:cubicBezTo>
                  <a:pt x="4114726" y="275332"/>
                  <a:pt x="4154102" y="301253"/>
                  <a:pt x="4175559" y="328539"/>
                </a:cubicBezTo>
                <a:cubicBezTo>
                  <a:pt x="4197015" y="355824"/>
                  <a:pt x="4207743" y="388318"/>
                  <a:pt x="4207743" y="426021"/>
                </a:cubicBezTo>
                <a:cubicBezTo>
                  <a:pt x="4207743" y="481335"/>
                  <a:pt x="4188147" y="523503"/>
                  <a:pt x="4148956" y="552525"/>
                </a:cubicBezTo>
                <a:cubicBezTo>
                  <a:pt x="4109764" y="581546"/>
                  <a:pt x="4054078" y="596057"/>
                  <a:pt x="3981896" y="596057"/>
                </a:cubicBezTo>
                <a:cubicBezTo>
                  <a:pt x="3915916" y="596057"/>
                  <a:pt x="3861842" y="585391"/>
                  <a:pt x="3819674" y="564059"/>
                </a:cubicBezTo>
                <a:lnTo>
                  <a:pt x="3819674" y="440904"/>
                </a:lnTo>
                <a:cubicBezTo>
                  <a:pt x="3866058" y="479351"/>
                  <a:pt x="3918768" y="498575"/>
                  <a:pt x="3977804" y="498575"/>
                </a:cubicBezTo>
                <a:cubicBezTo>
                  <a:pt x="4011290" y="498575"/>
                  <a:pt x="4036467" y="492808"/>
                  <a:pt x="4053334" y="481273"/>
                </a:cubicBezTo>
                <a:cubicBezTo>
                  <a:pt x="4070200" y="469739"/>
                  <a:pt x="4078634" y="454918"/>
                  <a:pt x="4078634" y="436811"/>
                </a:cubicBezTo>
                <a:cubicBezTo>
                  <a:pt x="4078634" y="421184"/>
                  <a:pt x="4071938" y="406425"/>
                  <a:pt x="4058542" y="392535"/>
                </a:cubicBezTo>
                <a:cubicBezTo>
                  <a:pt x="4045148" y="378644"/>
                  <a:pt x="4009802" y="359792"/>
                  <a:pt x="3952502" y="335980"/>
                </a:cubicBezTo>
                <a:cubicBezTo>
                  <a:pt x="3862462" y="297781"/>
                  <a:pt x="3817441" y="242218"/>
                  <a:pt x="3817441" y="169292"/>
                </a:cubicBezTo>
                <a:cubicBezTo>
                  <a:pt x="3817441" y="115714"/>
                  <a:pt x="3837843" y="74104"/>
                  <a:pt x="3878646" y="44463"/>
                </a:cubicBezTo>
                <a:cubicBezTo>
                  <a:pt x="3919450" y="14821"/>
                  <a:pt x="3973462" y="0"/>
                  <a:pt x="4040684" y="0"/>
                </a:cubicBezTo>
                <a:close/>
                <a:moveTo>
                  <a:pt x="792807" y="0"/>
                </a:moveTo>
                <a:cubicBezTo>
                  <a:pt x="875159" y="0"/>
                  <a:pt x="941449" y="27410"/>
                  <a:pt x="991679" y="82228"/>
                </a:cubicBezTo>
                <a:cubicBezTo>
                  <a:pt x="1041908" y="137046"/>
                  <a:pt x="1067023" y="207492"/>
                  <a:pt x="1067023" y="293564"/>
                </a:cubicBezTo>
                <a:cubicBezTo>
                  <a:pt x="1067023" y="383357"/>
                  <a:pt x="1040916" y="456221"/>
                  <a:pt x="988702" y="512155"/>
                </a:cubicBezTo>
                <a:cubicBezTo>
                  <a:pt x="936489" y="568090"/>
                  <a:pt x="868090" y="596057"/>
                  <a:pt x="783506" y="596057"/>
                </a:cubicBezTo>
                <a:cubicBezTo>
                  <a:pt x="700906" y="596057"/>
                  <a:pt x="633809" y="568958"/>
                  <a:pt x="582216" y="514760"/>
                </a:cubicBezTo>
                <a:cubicBezTo>
                  <a:pt x="530622" y="460561"/>
                  <a:pt x="504825" y="390798"/>
                  <a:pt x="504825" y="305470"/>
                </a:cubicBezTo>
                <a:cubicBezTo>
                  <a:pt x="504825" y="215181"/>
                  <a:pt x="531180" y="141697"/>
                  <a:pt x="583890" y="85018"/>
                </a:cubicBezTo>
                <a:cubicBezTo>
                  <a:pt x="636600" y="28340"/>
                  <a:pt x="706239" y="0"/>
                  <a:pt x="792807" y="0"/>
                </a:cubicBezTo>
                <a:close/>
                <a:moveTo>
                  <a:pt x="305842" y="0"/>
                </a:moveTo>
                <a:cubicBezTo>
                  <a:pt x="362148" y="0"/>
                  <a:pt x="409277" y="7318"/>
                  <a:pt x="447228" y="21953"/>
                </a:cubicBezTo>
                <a:lnTo>
                  <a:pt x="447228" y="140643"/>
                </a:lnTo>
                <a:cubicBezTo>
                  <a:pt x="408285" y="117823"/>
                  <a:pt x="364133" y="106413"/>
                  <a:pt x="314771" y="106413"/>
                </a:cubicBezTo>
                <a:cubicBezTo>
                  <a:pt x="258465" y="106413"/>
                  <a:pt x="213444" y="124396"/>
                  <a:pt x="179710" y="160363"/>
                </a:cubicBezTo>
                <a:cubicBezTo>
                  <a:pt x="145976" y="196329"/>
                  <a:pt x="129108" y="243334"/>
                  <a:pt x="129108" y="301377"/>
                </a:cubicBezTo>
                <a:cubicBezTo>
                  <a:pt x="129108" y="357932"/>
                  <a:pt x="145108" y="403449"/>
                  <a:pt x="177105" y="437927"/>
                </a:cubicBezTo>
                <a:cubicBezTo>
                  <a:pt x="209104" y="472406"/>
                  <a:pt x="252388" y="489645"/>
                  <a:pt x="306958" y="489645"/>
                </a:cubicBezTo>
                <a:cubicBezTo>
                  <a:pt x="358304" y="489645"/>
                  <a:pt x="405060" y="477243"/>
                  <a:pt x="447228" y="452438"/>
                </a:cubicBezTo>
                <a:lnTo>
                  <a:pt x="447228" y="565175"/>
                </a:lnTo>
                <a:cubicBezTo>
                  <a:pt x="405309" y="585763"/>
                  <a:pt x="350614" y="596057"/>
                  <a:pt x="283145" y="596057"/>
                </a:cubicBezTo>
                <a:cubicBezTo>
                  <a:pt x="196329" y="596057"/>
                  <a:pt x="127434" y="570074"/>
                  <a:pt x="76460" y="518108"/>
                </a:cubicBezTo>
                <a:cubicBezTo>
                  <a:pt x="25487" y="466143"/>
                  <a:pt x="0" y="396875"/>
                  <a:pt x="0" y="310307"/>
                </a:cubicBezTo>
                <a:cubicBezTo>
                  <a:pt x="0" y="219274"/>
                  <a:pt x="28463" y="144798"/>
                  <a:pt x="85390" y="86879"/>
                </a:cubicBezTo>
                <a:cubicBezTo>
                  <a:pt x="142317" y="28960"/>
                  <a:pt x="215801" y="0"/>
                  <a:pt x="305842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>
            <a:lvl1pPr marL="0" indent="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3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endParaRPr lang="en-US" altLang="zh-CN" sz="6000" b="1" dirty="0">
              <a:solidFill>
                <a:schemeClr val="accent1">
                  <a:lumMod val="40000"/>
                  <a:lumOff val="60000"/>
                </a:schemeClr>
              </a:solidFill>
              <a:latin typeface="+mj-ea"/>
              <a:ea typeface="+mj-ea"/>
              <a:sym typeface="+mn-ea"/>
            </a:endParaRPr>
          </a:p>
        </p:txBody>
      </p:sp>
      <p:sp>
        <p:nvSpPr>
          <p:cNvPr id="4" name="标题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r>
              <a:rPr lang="zh-CN" altLang="en-US"/>
              <a:t>目录</a:t>
            </a:r>
          </a:p>
        </p:txBody>
      </p:sp>
      <p:sp>
        <p:nvSpPr>
          <p:cNvPr id="18" name="矩形: 圆角 17"/>
          <p:cNvSpPr/>
          <p:nvPr>
            <p:custDataLst>
              <p:tags r:id="rId5"/>
            </p:custDataLst>
          </p:nvPr>
        </p:nvSpPr>
        <p:spPr>
          <a:xfrm>
            <a:off x="832543" y="2162503"/>
            <a:ext cx="5192712" cy="1554826"/>
          </a:xfrm>
          <a:prstGeom prst="roundRect">
            <a:avLst>
              <a:gd name="adj" fmla="val 9181"/>
            </a:avLst>
          </a:prstGeom>
          <a:solidFill>
            <a:srgbClr val="FFFFFF"/>
          </a:solidFill>
          <a:ln>
            <a:solidFill>
              <a:schemeClr val="accent1">
                <a:lumMod val="20000"/>
                <a:lumOff val="80000"/>
                <a:alpha val="50000"/>
              </a:schemeClr>
            </a:solidFill>
          </a:ln>
          <a:effectLst>
            <a:outerShdw blurRad="114300" dist="114300" dir="2700000" algn="tl" rotWithShape="0">
              <a:schemeClr val="accent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19" name="矩形: 圆角 18"/>
          <p:cNvSpPr/>
          <p:nvPr>
            <p:custDataLst>
              <p:tags r:id="rId6"/>
            </p:custDataLst>
          </p:nvPr>
        </p:nvSpPr>
        <p:spPr>
          <a:xfrm>
            <a:off x="832543" y="3916732"/>
            <a:ext cx="5192712" cy="1554826"/>
          </a:xfrm>
          <a:prstGeom prst="roundRect">
            <a:avLst>
              <a:gd name="adj" fmla="val 9181"/>
            </a:avLst>
          </a:prstGeom>
          <a:solidFill>
            <a:srgbClr val="FFFFFF"/>
          </a:solidFill>
          <a:ln>
            <a:solidFill>
              <a:schemeClr val="accent1">
                <a:lumMod val="20000"/>
                <a:lumOff val="80000"/>
                <a:alpha val="50000"/>
              </a:schemeClr>
            </a:solidFill>
          </a:ln>
          <a:effectLst>
            <a:outerShdw blurRad="114300" dist="114300" dir="2700000" algn="tl" rotWithShape="0">
              <a:schemeClr val="accent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20" name="矩形: 圆角 19"/>
          <p:cNvSpPr/>
          <p:nvPr>
            <p:custDataLst>
              <p:tags r:id="rId7"/>
            </p:custDataLst>
          </p:nvPr>
        </p:nvSpPr>
        <p:spPr>
          <a:xfrm>
            <a:off x="6196013" y="2162503"/>
            <a:ext cx="5192712" cy="1554826"/>
          </a:xfrm>
          <a:prstGeom prst="roundRect">
            <a:avLst>
              <a:gd name="adj" fmla="val 9181"/>
            </a:avLst>
          </a:prstGeom>
          <a:solidFill>
            <a:srgbClr val="FFFFFF"/>
          </a:solidFill>
          <a:ln>
            <a:solidFill>
              <a:schemeClr val="accent1">
                <a:lumMod val="20000"/>
                <a:lumOff val="80000"/>
                <a:alpha val="50000"/>
              </a:schemeClr>
            </a:solidFill>
          </a:ln>
          <a:effectLst>
            <a:outerShdw blurRad="114300" dist="114300" dir="2700000" algn="tl" rotWithShape="0">
              <a:schemeClr val="accent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21" name="矩形: 圆角 20"/>
          <p:cNvSpPr/>
          <p:nvPr>
            <p:custDataLst>
              <p:tags r:id="rId8"/>
            </p:custDataLst>
          </p:nvPr>
        </p:nvSpPr>
        <p:spPr>
          <a:xfrm>
            <a:off x="6196013" y="3916732"/>
            <a:ext cx="5192712" cy="1554826"/>
          </a:xfrm>
          <a:prstGeom prst="roundRect">
            <a:avLst>
              <a:gd name="adj" fmla="val 9181"/>
            </a:avLst>
          </a:prstGeom>
          <a:solidFill>
            <a:srgbClr val="FFFFFF"/>
          </a:solidFill>
          <a:ln>
            <a:solidFill>
              <a:schemeClr val="accent1">
                <a:lumMod val="20000"/>
                <a:lumOff val="80000"/>
                <a:alpha val="50000"/>
              </a:schemeClr>
            </a:solidFill>
          </a:ln>
          <a:effectLst>
            <a:outerShdw blurRad="114300" dist="114300" dir="2700000" algn="tl" rotWithShape="0">
              <a:schemeClr val="accent1">
                <a:alpha val="5000"/>
              </a:scheme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22" name="序号"/>
          <p:cNvSpPr txBox="1"/>
          <p:nvPr>
            <p:custDataLst>
              <p:tags r:id="rId9"/>
            </p:custDataLst>
          </p:nvPr>
        </p:nvSpPr>
        <p:spPr>
          <a:xfrm>
            <a:off x="1035051" y="2330849"/>
            <a:ext cx="1173480" cy="121813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dirty="0">
                <a:solidFill>
                  <a:srgbClr val="030EAE"/>
                </a:solidFill>
                <a:latin typeface="+mn-ea"/>
              </a:rPr>
              <a:t>01</a:t>
            </a:r>
          </a:p>
        </p:txBody>
      </p:sp>
      <p:sp>
        <p:nvSpPr>
          <p:cNvPr id="23" name="序号"/>
          <p:cNvSpPr txBox="1"/>
          <p:nvPr>
            <p:custDataLst>
              <p:tags r:id="rId10"/>
            </p:custDataLst>
          </p:nvPr>
        </p:nvSpPr>
        <p:spPr>
          <a:xfrm>
            <a:off x="1035051" y="4085078"/>
            <a:ext cx="1173480" cy="121813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en-US" sz="4400" b="1" dirty="0">
                <a:solidFill>
                  <a:srgbClr val="030EAE"/>
                </a:solidFill>
                <a:latin typeface="+mn-ea"/>
              </a:rPr>
              <a:t>03</a:t>
            </a:r>
          </a:p>
        </p:txBody>
      </p:sp>
      <p:sp>
        <p:nvSpPr>
          <p:cNvPr id="24" name="序号"/>
          <p:cNvSpPr txBox="1"/>
          <p:nvPr>
            <p:custDataLst>
              <p:tags r:id="rId11"/>
            </p:custDataLst>
          </p:nvPr>
        </p:nvSpPr>
        <p:spPr>
          <a:xfrm>
            <a:off x="6398521" y="2330849"/>
            <a:ext cx="1173480" cy="121813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en-US" sz="4400" b="1" dirty="0">
                <a:solidFill>
                  <a:srgbClr val="030EAE"/>
                </a:solidFill>
                <a:latin typeface="+mn-ea"/>
              </a:rPr>
              <a:t>02</a:t>
            </a:r>
          </a:p>
        </p:txBody>
      </p:sp>
      <p:sp>
        <p:nvSpPr>
          <p:cNvPr id="25" name="序号"/>
          <p:cNvSpPr txBox="1"/>
          <p:nvPr>
            <p:custDataLst>
              <p:tags r:id="rId12"/>
            </p:custDataLst>
          </p:nvPr>
        </p:nvSpPr>
        <p:spPr>
          <a:xfrm>
            <a:off x="6398521" y="4085078"/>
            <a:ext cx="1173480" cy="1218135"/>
          </a:xfrm>
          <a:prstGeom prst="rect">
            <a:avLst/>
          </a:prstGeom>
          <a:noFill/>
        </p:spPr>
        <p:txBody>
          <a:bodyPr wrap="none" lIns="0" tIns="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  <a:buClrTx/>
              <a:buSzTx/>
              <a:buFontTx/>
            </a:pPr>
            <a:r>
              <a:rPr lang="en-US" sz="4400" b="1" dirty="0">
                <a:solidFill>
                  <a:srgbClr val="030EAE"/>
                </a:solidFill>
                <a:latin typeface="+mn-ea"/>
              </a:rPr>
              <a:t>04</a:t>
            </a:r>
          </a:p>
        </p:txBody>
      </p:sp>
      <p:sp>
        <p:nvSpPr>
          <p:cNvPr id="26" name="项标题"/>
          <p:cNvSpPr txBox="1"/>
          <p:nvPr>
            <p:custDataLst>
              <p:tags r:id="rId13"/>
            </p:custDataLst>
          </p:nvPr>
        </p:nvSpPr>
        <p:spPr>
          <a:xfrm>
            <a:off x="2417389" y="2415941"/>
            <a:ext cx="3607866" cy="1047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spc="300" dirty="0">
                <a:solidFill>
                  <a:srgbClr val="000000"/>
                </a:solidFill>
                <a:latin typeface="+mn-ea"/>
              </a:rPr>
              <a:t>解题思路</a:t>
            </a:r>
          </a:p>
        </p:txBody>
      </p:sp>
      <p:sp>
        <p:nvSpPr>
          <p:cNvPr id="27" name="项标题"/>
          <p:cNvSpPr txBox="1"/>
          <p:nvPr>
            <p:custDataLst>
              <p:tags r:id="rId14"/>
            </p:custDataLst>
          </p:nvPr>
        </p:nvSpPr>
        <p:spPr>
          <a:xfrm>
            <a:off x="2417389" y="4170170"/>
            <a:ext cx="3607866" cy="1047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spc="300" dirty="0">
                <a:solidFill>
                  <a:srgbClr val="000000"/>
                </a:solidFill>
                <a:latin typeface="+mn-ea"/>
                <a:sym typeface="+mn-ea"/>
              </a:rPr>
              <a:t>题目结果</a:t>
            </a:r>
          </a:p>
        </p:txBody>
      </p:sp>
      <p:sp>
        <p:nvSpPr>
          <p:cNvPr id="28" name="项标题"/>
          <p:cNvSpPr txBox="1"/>
          <p:nvPr>
            <p:custDataLst>
              <p:tags r:id="rId15"/>
            </p:custDataLst>
          </p:nvPr>
        </p:nvSpPr>
        <p:spPr>
          <a:xfrm>
            <a:off x="7780859" y="2415941"/>
            <a:ext cx="3607866" cy="1047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spc="300" dirty="0">
                <a:solidFill>
                  <a:srgbClr val="000000"/>
                </a:solidFill>
                <a:latin typeface="+mn-ea"/>
              </a:rPr>
              <a:t>技术路线</a:t>
            </a:r>
          </a:p>
        </p:txBody>
      </p:sp>
      <p:sp>
        <p:nvSpPr>
          <p:cNvPr id="29" name="项标题"/>
          <p:cNvSpPr txBox="1"/>
          <p:nvPr>
            <p:custDataLst>
              <p:tags r:id="rId16"/>
            </p:custDataLst>
          </p:nvPr>
        </p:nvSpPr>
        <p:spPr>
          <a:xfrm>
            <a:off x="7780859" y="4170170"/>
            <a:ext cx="3607866" cy="104795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>
              <a:lnSpc>
                <a:spcPct val="100000"/>
              </a:lnSpc>
            </a:pPr>
            <a:r>
              <a:rPr lang="zh-CN" altLang="en-US" sz="2200" b="1" spc="300" dirty="0">
                <a:solidFill>
                  <a:srgbClr val="000000"/>
                </a:solidFill>
                <a:latin typeface="+mn-ea"/>
                <a:sym typeface="+mn-ea"/>
              </a:rPr>
              <a:t>总结展望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58991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第一部分：解题思路</a:t>
            </a: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2805430" cy="53086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多次</a:t>
            </a: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  <a:latin typeface="Times New Roman" panose="02020603050405020304" charset="0"/>
                <a:cs typeface="Times New Roman" panose="02020603050405020304" charset="0"/>
              </a:rPr>
              <a:t>K-means</a:t>
            </a:r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2C155330-46EF-4E0D-9265-CE84D191D9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" y="1985010"/>
            <a:ext cx="11881485" cy="33451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2916555" cy="50546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000" b="1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cs typeface="+mj-ea"/>
              </a:rPr>
              <a:t>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  <a:latin typeface="+mj-ea"/>
                <a:ea typeface="+mj-ea"/>
                <a:cs typeface="+mj-ea"/>
              </a:rPr>
              <a:t>读文件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617980" y="1737360"/>
            <a:ext cx="7787005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创建读文件类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将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problem.def, constraints.txt 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信息存到这个类里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17980" y="3028950"/>
            <a:ext cx="7656830" cy="155257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5253232" cy="50482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 K-means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聚类簇数量最小值分析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文本框 4"/>
          <p:cNvSpPr txBox="1"/>
          <p:nvPr>
            <p:custDataLst>
              <p:tags r:id="rId4"/>
            </p:custDataLst>
          </p:nvPr>
        </p:nvSpPr>
        <p:spPr>
          <a:xfrm>
            <a:off x="1699430" y="1612205"/>
            <a:ext cx="9331204" cy="907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聚类簇个数最小值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 = ceil(ff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数量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/(max_fanout-1))</a:t>
            </a:r>
          </a:p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循环计算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聚类簇个数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99260" y="2992755"/>
            <a:ext cx="9458960" cy="209740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5253232" cy="50482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时钟树模型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3A0A57A-71F4-4841-A287-27771D15EC6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r="241" b="74679"/>
          <a:stretch/>
        </p:blipFill>
        <p:spPr>
          <a:xfrm>
            <a:off x="1016000" y="1797050"/>
            <a:ext cx="9877859" cy="2860469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C254A60-CF44-4DF4-B8E8-FAC2FC26C06F}"/>
              </a:ext>
            </a:extLst>
          </p:cNvPr>
          <p:cNvSpPr txBox="1"/>
          <p:nvPr/>
        </p:nvSpPr>
        <p:spPr>
          <a:xfrm>
            <a:off x="5072038" y="4755257"/>
            <a:ext cx="20479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zh-CN" sz="3200" b="1" spc="3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H</a:t>
            </a:r>
            <a:r>
              <a:rPr lang="zh-CN" altLang="en-US" sz="3200" b="1" spc="3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 </a:t>
            </a:r>
            <a:r>
              <a:rPr lang="en-US" altLang="zh-CN" sz="3200" b="1" spc="30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Tree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0891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5253232" cy="50482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 K-means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聚类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5EAA31B-D537-4195-B6CF-09DB7EEE46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31453" y="1348774"/>
            <a:ext cx="7751687" cy="533959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95738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9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4249420" cy="505460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数据结构</a:t>
            </a:r>
            <a:endParaRPr sz="2400" b="1" dirty="0">
              <a:solidFill>
                <a:schemeClr val="accent1">
                  <a:lumMod val="75000"/>
                </a:schemeClr>
              </a:solidFill>
              <a:latin typeface="Times New Roman" panose="02020603050405020304" charset="0"/>
              <a:cs typeface="Times New Roman" panose="0202060305040502030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67" b="48034"/>
          <a:stretch>
            <a:fillRect/>
          </a:stretch>
        </p:blipFill>
        <p:spPr>
          <a:xfrm>
            <a:off x="-126118" y="4527338"/>
            <a:ext cx="6193000" cy="2024298"/>
          </a:xfrm>
          <a:prstGeom prst="rect">
            <a:avLst/>
          </a:prstGeom>
        </p:spPr>
      </p:pic>
      <p:pic>
        <p:nvPicPr>
          <p:cNvPr id="4" name="20241202_150847">
            <a:hlinkClick r:id="" action="ppaction://media"/>
            <a:extLst>
              <a:ext uri="{FF2B5EF4-FFF2-40B4-BE49-F238E27FC236}">
                <a16:creationId xmlns:a16="http://schemas.microsoft.com/office/drawing/2014/main" id="{7903070F-7B0C-4068-A01C-21B7D3CADB4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>
                  <p14:trim st="2939" end="1800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29119" y="1429755"/>
            <a:ext cx="12192000" cy="295751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5D88C94A-22D3-4854-9204-C46B3F19B93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119" y="4712898"/>
            <a:ext cx="5856411" cy="1143203"/>
          </a:xfrm>
          <a:prstGeom prst="rect">
            <a:avLst/>
          </a:prstGeom>
        </p:spPr>
      </p:pic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D31B4C45-51FA-4EDC-89D1-868D5C60E889}"/>
              </a:ext>
            </a:extLst>
          </p:cNvPr>
          <p:cNvCxnSpPr/>
          <p:nvPr/>
        </p:nvCxnSpPr>
        <p:spPr>
          <a:xfrm>
            <a:off x="8045404" y="4724746"/>
            <a:ext cx="0" cy="11432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32055E7C-F2D9-49C8-AD39-CF1A52227DD0}"/>
              </a:ext>
            </a:extLst>
          </p:cNvPr>
          <p:cNvCxnSpPr/>
          <p:nvPr/>
        </p:nvCxnSpPr>
        <p:spPr>
          <a:xfrm>
            <a:off x="9710840" y="4724745"/>
            <a:ext cx="0" cy="11432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6A543C3E-59EA-463B-922F-BF591A84C615}"/>
              </a:ext>
            </a:extLst>
          </p:cNvPr>
          <p:cNvCxnSpPr/>
          <p:nvPr/>
        </p:nvCxnSpPr>
        <p:spPr>
          <a:xfrm>
            <a:off x="11342287" y="4724745"/>
            <a:ext cx="0" cy="11432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图片 15">
            <a:extLst>
              <a:ext uri="{FF2B5EF4-FFF2-40B4-BE49-F238E27FC236}">
                <a16:creationId xmlns:a16="http://schemas.microsoft.com/office/drawing/2014/main" id="{4E2619DD-9DAA-40E1-A79F-919091B3D7F0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5607" t="-287557" r="103624" b="288189"/>
          <a:stretch/>
        </p:blipFill>
        <p:spPr>
          <a:xfrm>
            <a:off x="4093542" y="2692660"/>
            <a:ext cx="1873084" cy="1135980"/>
          </a:xfrm>
          <a:prstGeom prst="rect">
            <a:avLst/>
          </a:prstGeom>
        </p:spPr>
      </p:pic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88FD7E50-E09F-4997-8157-000358BE5A55}"/>
              </a:ext>
            </a:extLst>
          </p:cNvPr>
          <p:cNvCxnSpPr/>
          <p:nvPr/>
        </p:nvCxnSpPr>
        <p:spPr>
          <a:xfrm flipV="1">
            <a:off x="6906791" y="5669280"/>
            <a:ext cx="298704" cy="652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C9A4F850-8A75-4052-A411-61CBC597D859}"/>
              </a:ext>
            </a:extLst>
          </p:cNvPr>
          <p:cNvCxnSpPr/>
          <p:nvPr/>
        </p:nvCxnSpPr>
        <p:spPr>
          <a:xfrm flipV="1">
            <a:off x="10305732" y="5669280"/>
            <a:ext cx="298704" cy="6522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DA240983-907E-439E-ACC2-6CDF8EEC785D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473317" y="6321552"/>
            <a:ext cx="2756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Ffcluster0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ff1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ff2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，对应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E3A5738-C8E8-435D-A676-FDC8A3061296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8439257" y="6321552"/>
            <a:ext cx="37527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fontAlgn="auto">
              <a:lnSpc>
                <a:spcPct val="100000"/>
              </a:lnSpc>
              <a:spcBef>
                <a:spcPts val="600"/>
              </a:spcBef>
            </a:pP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Buffcluster0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：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buff1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buff2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，对应下级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buff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 userDrawn="1">
            <p:custDataLst>
              <p:tags r:id="rId2"/>
            </p:custDataLst>
          </p:nvPr>
        </p:nvSpPr>
        <p:spPr>
          <a:xfrm>
            <a:off x="1038225" y="276225"/>
            <a:ext cx="666877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spc="300" dirty="0">
                <a:solidFill>
                  <a:srgbClr val="000000"/>
                </a:solidFill>
                <a:latin typeface="+mn-ea"/>
                <a:sym typeface="+mn-ea"/>
              </a:rPr>
              <a:t>第二部分：技术路线</a:t>
            </a:r>
          </a:p>
          <a:p>
            <a:pPr>
              <a:lnSpc>
                <a:spcPct val="100000"/>
              </a:lnSpc>
            </a:pP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623300" y="275908"/>
            <a:ext cx="3364865" cy="454025"/>
          </a:xfrm>
          <a:prstGeom prst="rect">
            <a:avLst/>
          </a:prstGeom>
        </p:spPr>
      </p:pic>
      <p:sp>
        <p:nvSpPr>
          <p:cNvPr id="37" name="内容占位符 5"/>
          <p:cNvSpPr>
            <a:spLocks noGrp="1"/>
          </p:cNvSpPr>
          <p:nvPr/>
        </p:nvSpPr>
        <p:spPr>
          <a:xfrm>
            <a:off x="1016000" y="784225"/>
            <a:ext cx="3673475" cy="497205"/>
          </a:xfrm>
          <a:prstGeom prst="rect">
            <a:avLst/>
          </a:prstGeom>
        </p:spPr>
        <p:txBody>
          <a:bodyPr vert="horz" wrap="square" lIns="120227" tIns="62653" rIns="120227" bIns="62653" rtlCol="0"/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buFont typeface="Wingdings" panose="05000000000000000000" charset="0"/>
              <a:buChar char="Ø"/>
            </a:pPr>
            <a:r>
              <a:rPr lang="en-US" altLang="zh-CN" sz="2400" b="1" dirty="0">
                <a:solidFill>
                  <a:schemeClr val="accent1">
                    <a:lumMod val="75000"/>
                  </a:schemeClr>
                </a:solidFill>
              </a:rPr>
              <a:t>Fanout</a:t>
            </a:r>
            <a:r>
              <a:rPr lang="zh-CN" altLang="en-US" sz="2400" b="1" dirty="0">
                <a:solidFill>
                  <a:schemeClr val="accent1">
                    <a:lumMod val="75000"/>
                  </a:schemeClr>
                </a:solidFill>
              </a:rPr>
              <a:t>问题</a:t>
            </a:r>
            <a:endParaRPr sz="24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文本框 6"/>
          <p:cNvSpPr txBox="1"/>
          <p:nvPr>
            <p:custDataLst>
              <p:tags r:id="rId4"/>
            </p:custDataLst>
          </p:nvPr>
        </p:nvSpPr>
        <p:spPr>
          <a:xfrm>
            <a:off x="648018" y="1659547"/>
            <a:ext cx="10895965" cy="282829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spcBef>
                <a:spcPts val="600"/>
              </a:spcBef>
            </a:pP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Fanout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较小时，时钟树层数会明显上升。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如果在代码中未考虑到</a:t>
            </a:r>
            <a:r>
              <a:rPr lang="en-US" altLang="zh-CN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Fanout</a:t>
            </a: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对时钟树构建循环次数的影响，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则程序将无法正常运行。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3771C20-B590-40D8-93F1-8C1BE5C832F5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441" y="3239082"/>
            <a:ext cx="4980620" cy="3253743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ESOURCE_RECORD_KEY" val="{&quot;29&quot;:[50000162,50000042,50052448,50000195,50000165,50000059],&quot;65&quot;:[20235935],&quot;70&quot;:[3321973]}"/>
  <p:tag name="COMMONDATA" val="eyJoZGlkIjoiZjM4MzYzYjQwYjkwMTc3YmM2MDlkZGE1NGRiZDBmNDM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2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6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节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4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文本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文本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96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4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6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3"/>
  <p:tag name="KSO_WM_BEAUTIFY_FLAG" val="#wm#"/>
  <p:tag name="KSO_WM_TAG_VERSION" val="3.0"/>
  <p:tag name="KSO_WM_UNIT_PRESET_TEXT" val="公司名"/>
  <p:tag name="KSO_WM_UNIT_ID" val="_11*f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2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e"/>
  <p:tag name="KSO_WM_UNIT_INDEX" val="2"/>
  <p:tag name="KSO_WM_BEAUTIFY_FLAG" val="#wm#"/>
  <p:tag name="KSO_WM_TAG_VERSION" val="3.0"/>
  <p:tag name="KSO_WM_UNIT_PRESET_TEXT" val="年号"/>
  <p:tag name="KSO_WM_UNIT_ID" val="_1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1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28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4"/>
  <p:tag name="KSO_WM_DIAGRAM_GROUP_CODE" val="l1-1"/>
  <p:tag name="KSO_WM_BEAUTIFY_FLAG" val="#wm#"/>
  <p:tag name="KSO_WM_TEMPLATE_INDEX" val="20235935"/>
  <p:tag name="KSO_WM_TEMPLATE_CATEGORY" val="custom"/>
  <p:tag name="KSO_WM_SLIDE_INDEX" val="4"/>
  <p:tag name="KSO_WM_SLIDE_ID" val="custom20235935_4"/>
  <p:tag name="KSO_WM_TEMPLATE_MASTER_TYPE" val="0"/>
  <p:tag name="KSO_WM_SLIDE_LAYOUT" val="a_l"/>
  <p:tag name="KSO_WM_SLIDE_LAYOUT_CNT" val="1_1"/>
  <p:tag name="KSO_WM_SLIDE_DIAGTYPE" val="l"/>
  <p:tag name="KSO_WM_SPECIAL_SOURCE" val="bdnull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4"/>
  <p:tag name="KSO_WM_DIAGRAM_GROUP_CODE" val="l1-1"/>
  <p:tag name="KSO_WM_BEAUTIFY_FLAG" val="#wm#"/>
  <p:tag name="KSO_WM_TEMPLATE_INDEX" val="20235935"/>
  <p:tag name="KSO_WM_TEMPLATE_CATEGORY" val="custom"/>
  <p:tag name="KSO_WM_SLIDE_INDEX" val="4"/>
  <p:tag name="KSO_WM_SLIDE_ID" val="custom20235935_4"/>
  <p:tag name="KSO_WM_TEMPLATE_MASTER_TYPE" val="0"/>
  <p:tag name="KSO_WM_SLIDE_LAYOUT" val="a_l"/>
  <p:tag name="KSO_WM_SLIDE_LAYOUT_CNT" val="1_1"/>
  <p:tag name="KSO_WM_SLIDE_DIAGTYPE" val="l"/>
  <p:tag name="KSO_WM_SPECIAL_SOURCE" val="bdnull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DIAGRAM_GROUP_CODE" val="l1-1"/>
  <p:tag name="KSO_WM_DIAGRAM_COLOR_TRICK" val="1"/>
  <p:tag name="KSO_WM_DIAGRAM_COLOR_TEXT_CAN_REMOVE" val="n"/>
  <p:tag name="KSO_WM_UNIT_ID" val="custom20235935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5"/>
  <p:tag name="KSO_WM_TEMPLATE_CATEGORY" val="custom"/>
  <p:tag name="KSO_WM_UNIT_FILL_FORE_SCHEMECOLOR_INDEX" val="5"/>
  <p:tag name="KSO_WM_UNIT_FILL_TYPE" val="1"/>
  <p:tag name="KSO_WM_UNIT_TEXT_FILL_FORE_SCHEMECOLOR_INDEX" val="5"/>
  <p:tag name="KSO_WM_UNIT_TEXT_FILL_TYPE" val="1"/>
  <p:tag name="KSO_WM_UNIT_USESOURCEFORMAT_APPLY" val="1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SCONTENTSTITLE" val="1"/>
  <p:tag name="KSO_WM_DIAGRAM_GROUP_CODE" val="l1-1"/>
  <p:tag name="KSO_WM_DIAGRAM_COLOR_TRICK" val="1"/>
  <p:tag name="KSO_WM_DIAGRAM_COLOR_TEXT_CAN_REMOVE" val="n"/>
  <p:tag name="KSO_WM_UNIT_ID" val="custom20235935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5935"/>
  <p:tag name="KSO_WM_TEMPLATE_CATEGORY" val="custom"/>
  <p:tag name="KSO_WM_UNIT_TEXT_FILL_FORE_SCHEMECOLOR_INDEX" val="15"/>
  <p:tag name="KSO_WM_UNIT_TEXT_FILL_TYPE" val="1"/>
  <p:tag name="KSO_WM_UNIT_USESOURCEFORMAT_APPLY" val="1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1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800000011920929,&quot;colorType&quot;:1,&quot;foreColorIndex&quot;:5,&quot;transparency&quot;:0.5},&quot;type&quot;:1},&quot;shadow&quot;:{&quot;brightness&quot;:0,&quot;colorType&quot;:1,&quot;foreColorIndex&quot;:5,&quot;transparency&quot;:0.94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2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800000011920929,&quot;colorType&quot;:1,&quot;foreColorIndex&quot;:5,&quot;transparency&quot;:0.5},&quot;type&quot;:1},&quot;shadow&quot;:{&quot;brightness&quot;:0,&quot;colorType&quot;:1,&quot;foreColorIndex&quot;:5,&quot;transparency&quot;:0.94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3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800000011920929,&quot;colorType&quot;:1,&quot;foreColorIndex&quot;:5,&quot;transparency&quot;:0.5},&quot;type&quot;:1},&quot;shadow&quot;:{&quot;brightness&quot;:0,&quot;colorType&quot;:1,&quot;foreColorIndex&quot;:5,&quot;transparency&quot;:0.94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INDEX" val="1_4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0.800000011920929,&quot;colorType&quot;:1,&quot;foreColorIndex&quot;:5,&quot;transparency&quot;:0.5},&quot;type&quot;:1},&quot;shadow&quot;:{&quot;brightness&quot;:0,&quot;colorType&quot;:1,&quot;foreColorIndex&quot;:5,&quot;transparency&quot;:0.94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SHADOW_SCHEMECOLOR_INDEX" val="5"/>
  <p:tag name="KSO_WM_UNIT_TEXT_FILL_FORE_SCHEMECOLOR_INDEX" val="2"/>
  <p:tag name="KSO_WM_UNIT_TEXT_FILL_TYPE" val="1"/>
  <p:tag name="KSO_WM_UNIT_USESOURCEFORMAT_APPLY" val="1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1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1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8,&quot;pos&quot;:1,&quot;transparency&quot;:0},{&quot;brightness&quot;:0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USESOURCEFORMAT_APPLY" val="1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2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2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8,&quot;pos&quot;:1,&quot;transparency&quot;:0},{&quot;brightness&quot;:0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USESOURCEFORMAT_APPLY" val="1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3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3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8,&quot;pos&quot;:1,&quot;transparency&quot;:0},{&quot;brightness&quot;:0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USESOURCEFORMAT_APPLY" val="1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i"/>
  <p:tag name="KSO_WM_UNIT_SUBTYPE" val="d"/>
  <p:tag name="KSO_WM_UNIT_INDEX" val="1_4_2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i*1_4_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1,&quot;foreColorIndex&quot;:8,&quot;pos&quot;:1,&quot;transparency&quot;:0},{&quot;brightness&quot;:0,&quot;colorType&quot;:1,&quot;foreColorIndex&quot;:5,&quot;pos&quot;:0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5"/>
  <p:tag name="KSO_WM_UNIT_USESOURCEFORMAT_APPLY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1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f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UNIT_SUBTYPE" val="a"/>
  <p:tag name="KSO_WM_UNIT_VALUE" val="36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  <p:tag name="KSO_WM_UNIT_TEXT_TYPE" val="1"/>
  <p:tag name="KSO_WM_UNIT_USESOURCEFORMAT_APPLY" val="1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2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f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UNIT_SUBTYPE" val="a"/>
  <p:tag name="KSO_WM_UNIT_VALUE" val="36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  <p:tag name="KSO_WM_UNIT_TEXT_TYPE" val="1"/>
  <p:tag name="KSO_WM_UNIT_USESOURCEFORMAT_APPLY" val="1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3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UNIT_SUBTYPE" val="a"/>
  <p:tag name="KSO_WM_UNIT_VALUE" val="36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  <p:tag name="KSO_WM_UNIT_TEXT_TYPE" val="1"/>
  <p:tag name="KSO_WM_UNIT_USESOURCEFORMAT_APPLY" val="1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l_h_f"/>
  <p:tag name="KSO_WM_UNIT_INDEX" val="1_4_1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5935_4*l_h_f*1_4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5935"/>
  <p:tag name="KSO_WM_TEMPLATE_CATEGORY" val="custom"/>
  <p:tag name="KSO_WM_UNIT_SUBTYPE" val="a"/>
  <p:tag name="KSO_WM_UNIT_VALUE" val="36"/>
  <p:tag name="KSO_WM_DIAGRAM_MAX_ITEMCNT" val="6"/>
  <p:tag name="KSO_WM_DIAGRAM_MIN_ITEMCNT" val="2"/>
  <p:tag name="KSO_WM_DIAGRAM_VIRTUALLY_FRAME" val="{&quot;height&quot;:282.72418212890625,&quot;left&quot;:65.55456617941063,&quot;top&quot;:159.19149161271224,&quot;width&quot;:831.1954345703125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00000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目录项标题"/>
  <p:tag name="KSO_WM_UNIT_TEXT_TYPE" val="1"/>
  <p:tag name="KSO_WM_UNIT_USESOURCEFORMAT_APPLY" val="1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  <p:tag name="KSO_WM_SPECIAL_SOURCE" val="bdnull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4"/>
  <p:tag name="KSO_WM_DIAGRAM_GROUP_CODE" val="l1-1"/>
  <p:tag name="KSO_WM_BEAUTIFY_FLAG" val="#wm#"/>
  <p:tag name="KSO_WM_TEMPLATE_INDEX" val="20235935"/>
  <p:tag name="KSO_WM_TEMPLATE_CATEGORY" val="custom"/>
  <p:tag name="KSO_WM_SLIDE_INDEX" val="4"/>
  <p:tag name="KSO_WM_SLIDE_ID" val="custom20235935_4"/>
  <p:tag name="KSO_WM_TEMPLATE_MASTER_TYPE" val="0"/>
  <p:tag name="KSO_WM_SLIDE_LAYOUT" val="a_l"/>
  <p:tag name="KSO_WM_SLIDE_LAYOUT_CNT" val="1_1"/>
  <p:tag name="KSO_WM_SLIDE_DIAGTYPE" val="l"/>
  <p:tag name="KSO_WM_SPECIAL_SOURCE" val="bdnull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5935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20235935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5935"/>
  <p:tag name="KSO_WM_TEMPLATE_CATEGORY" val="custom"/>
  <p:tag name="KSO_WM_TEMPLATE_MASTER_TYPE" val="0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e"/>
  <p:tag name="KSO_WM_UNIT_INDEX" val="2"/>
  <p:tag name="KSO_WM_BEAUTIFY_FLAG" val="#wm#"/>
  <p:tag name="KSO_WM_TAG_VERSION" val="3.0"/>
  <p:tag name="KSO_WM_UNIT_PRESET_TEXT" val="年号"/>
  <p:tag name="KSO_WM_UNIT_ID" val="_1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g"/>
  <p:tag name="KSO_WM_UNIT_INDEX" val="3"/>
  <p:tag name="KSO_WM_BEAUTIFY_FLAG" val="#wm#"/>
  <p:tag name="KSO_WM_TAG_VERSION" val="3.0"/>
  <p:tag name="KSO_WM_UNIT_PRESET_TEXT" val="公司名"/>
  <p:tag name="KSO_WM_UNIT_ID" val="_1*f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5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3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1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4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340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自定义 261">
      <a:dk1>
        <a:srgbClr val="333333"/>
      </a:dk1>
      <a:lt1>
        <a:sysClr val="window" lastClr="FFFFFF"/>
      </a:lt1>
      <a:dk2>
        <a:srgbClr val="000000"/>
      </a:dk2>
      <a:lt2>
        <a:srgbClr val="D9EBFB"/>
      </a:lt2>
      <a:accent1>
        <a:srgbClr val="4CB0FC"/>
      </a:accent1>
      <a:accent2>
        <a:srgbClr val="658AFC"/>
      </a:accent2>
      <a:accent3>
        <a:srgbClr val="6F59FF"/>
      </a:accent3>
      <a:accent4>
        <a:srgbClr val="A681FF"/>
      </a:accent4>
      <a:accent5>
        <a:srgbClr val="7D54F2"/>
      </a:accent5>
      <a:accent6>
        <a:srgbClr val="EC489E"/>
      </a:accent6>
      <a:hlink>
        <a:srgbClr val="462DFF"/>
      </a:hlink>
      <a:folHlink>
        <a:srgbClr val="7E1FAD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rmAutofit/>
      </a:bodyPr>
      <a:lstStyle>
        <a:defPPr algn="l">
          <a:lnSpc>
            <a:spcPct val="140000"/>
          </a:lnSpc>
          <a:defRPr sz="2400" kern="100" dirty="0">
            <a:effectLst/>
            <a:latin typeface="+mn-ea"/>
            <a:cs typeface="江城圆体 400W" panose="020B0500000000000000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1713</TotalTime>
  <Words>559</Words>
  <Application>Microsoft Office PowerPoint</Application>
  <PresentationFormat>宽屏</PresentationFormat>
  <Paragraphs>123</Paragraphs>
  <Slides>18</Slides>
  <Notes>2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微软雅黑</vt:lpstr>
      <vt:lpstr>Arial</vt:lpstr>
      <vt:lpstr>Calibri</vt:lpstr>
      <vt:lpstr>Times New Roman</vt:lpstr>
      <vt:lpstr>Wingdings</vt:lpstr>
      <vt:lpstr>WPS</vt:lpstr>
      <vt:lpstr>Office 主题​​</vt:lpstr>
      <vt:lpstr>EDA240241</vt:lpstr>
      <vt:lpstr>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感谢倾听！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Fenker</dc:creator>
  <cp:lastModifiedBy>lin chen</cp:lastModifiedBy>
  <cp:revision>254</cp:revision>
  <dcterms:created xsi:type="dcterms:W3CDTF">2024-11-15T08:29:00Z</dcterms:created>
  <dcterms:modified xsi:type="dcterms:W3CDTF">2024-12-05T04:44:20Z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2052-12.1.0.18608</vt:lpwstr>
  </property>
  <property fmtid="{D5CDD505-2E9C-101B-9397-08002B2CF9AE}" pid="3" name="ICV">
    <vt:lpwstr>6A466E7D3A0D46DF830B0C61B3FA7401_12</vt:lpwstr>
  </property>
</Properties>
</file>